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drawings/drawing7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drawings/drawing8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drawings/drawing9.xml" ContentType="application/vnd.openxmlformats-officedocument.drawingml.chartshapes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drawings/drawing10.xml" ContentType="application/vnd.openxmlformats-officedocument.drawingml.chartshape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drawings/drawing11.xml" ContentType="application/vnd.openxmlformats-officedocument.drawingml.chartshape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drawings/drawing12.xml" ContentType="application/vnd.openxmlformats-officedocument.drawingml.chartshape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drawings/drawing13.xml" ContentType="application/vnd.openxmlformats-officedocument.drawingml.chartshape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drawings/drawing14.xml" ContentType="application/vnd.openxmlformats-officedocument.drawingml.chartshape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drawings/drawing15.xml" ContentType="application/vnd.openxmlformats-officedocument.drawingml.chartshape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7.xml" ContentType="application/vnd.openxmlformats-officedocument.themeOverride+xml"/>
  <Override PartName="/ppt/drawings/drawing16.xml" ContentType="application/vnd.openxmlformats-officedocument.drawingml.chartshape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8.xml" ContentType="application/vnd.openxmlformats-officedocument.themeOverride+xml"/>
  <Override PartName="/ppt/drawings/drawing17.xml" ContentType="application/vnd.openxmlformats-officedocument.drawingml.chartshapes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9.xml" ContentType="application/vnd.openxmlformats-officedocument.themeOverride+xml"/>
  <Override PartName="/ppt/drawings/drawing18.xml" ContentType="application/vnd.openxmlformats-officedocument.drawingml.chartshapes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0.xml" ContentType="application/vnd.openxmlformats-officedocument.themeOverride+xml"/>
  <Override PartName="/ppt/drawings/drawing19.xml" ContentType="application/vnd.openxmlformats-officedocument.drawingml.chartshapes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1.xml" ContentType="application/vnd.openxmlformats-officedocument.themeOverride+xml"/>
  <Override PartName="/ppt/drawings/drawing20.xml" ContentType="application/vnd.openxmlformats-officedocument.drawingml.chartshapes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2.xml" ContentType="application/vnd.openxmlformats-officedocument.themeOverride+xml"/>
  <Override PartName="/ppt/drawings/drawing21.xml" ContentType="application/vnd.openxmlformats-officedocument.drawingml.chartshapes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3.xml" ContentType="application/vnd.openxmlformats-officedocument.themeOverride+xml"/>
  <Override PartName="/ppt/drawings/drawing22.xml" ContentType="application/vnd.openxmlformats-officedocument.drawingml.chartshapes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4.xml" ContentType="application/vnd.openxmlformats-officedocument.themeOverride+xml"/>
  <Override PartName="/ppt/drawings/drawing23.xml" ContentType="application/vnd.openxmlformats-officedocument.drawingml.chartshapes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</p:sldMasterIdLst>
  <p:notesMasterIdLst>
    <p:notesMasterId r:id="rId54"/>
  </p:notesMasterIdLst>
  <p:sldIdLst>
    <p:sldId id="3257" r:id="rId3"/>
    <p:sldId id="4539" r:id="rId4"/>
    <p:sldId id="4648" r:id="rId5"/>
    <p:sldId id="257" r:id="rId6"/>
    <p:sldId id="4594" r:id="rId7"/>
    <p:sldId id="4595" r:id="rId8"/>
    <p:sldId id="4586" r:id="rId9"/>
    <p:sldId id="3259" r:id="rId10"/>
    <p:sldId id="4581" r:id="rId11"/>
    <p:sldId id="260" r:id="rId12"/>
    <p:sldId id="4587" r:id="rId13"/>
    <p:sldId id="261" r:id="rId14"/>
    <p:sldId id="4582" r:id="rId15"/>
    <p:sldId id="262" r:id="rId16"/>
    <p:sldId id="266" r:id="rId17"/>
    <p:sldId id="263" r:id="rId18"/>
    <p:sldId id="268" r:id="rId19"/>
    <p:sldId id="258" r:id="rId20"/>
    <p:sldId id="4588" r:id="rId21"/>
    <p:sldId id="269" r:id="rId22"/>
    <p:sldId id="4589" r:id="rId23"/>
    <p:sldId id="267" r:id="rId24"/>
    <p:sldId id="4583" r:id="rId25"/>
    <p:sldId id="271" r:id="rId26"/>
    <p:sldId id="4590" r:id="rId27"/>
    <p:sldId id="272" r:id="rId28"/>
    <p:sldId id="4591" r:id="rId29"/>
    <p:sldId id="274" r:id="rId30"/>
    <p:sldId id="4592" r:id="rId31"/>
    <p:sldId id="276" r:id="rId32"/>
    <p:sldId id="4593" r:id="rId33"/>
    <p:sldId id="278" r:id="rId34"/>
    <p:sldId id="281" r:id="rId35"/>
    <p:sldId id="280" r:id="rId36"/>
    <p:sldId id="283" r:id="rId37"/>
    <p:sldId id="282" r:id="rId38"/>
    <p:sldId id="285" r:id="rId39"/>
    <p:sldId id="284" r:id="rId40"/>
    <p:sldId id="288" r:id="rId41"/>
    <p:sldId id="286" r:id="rId42"/>
    <p:sldId id="289" r:id="rId43"/>
    <p:sldId id="287" r:id="rId44"/>
    <p:sldId id="291" r:id="rId45"/>
    <p:sldId id="290" r:id="rId46"/>
    <p:sldId id="293" r:id="rId47"/>
    <p:sldId id="292" r:id="rId48"/>
    <p:sldId id="4584" r:id="rId49"/>
    <p:sldId id="294" r:id="rId50"/>
    <p:sldId id="295" r:id="rId51"/>
    <p:sldId id="3258" r:id="rId52"/>
    <p:sldId id="4657" r:id="rId53"/>
  </p:sldIdLst>
  <p:sldSz cx="12192000" cy="6858000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FF"/>
    <a:srgbClr val="92D050"/>
    <a:srgbClr val="002060"/>
    <a:srgbClr val="E7F0F7"/>
    <a:srgbClr val="A6CAEC"/>
    <a:srgbClr val="272727"/>
    <a:srgbClr val="ACB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vijetli stil 2 - Isticanj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6623" autoAdjust="0"/>
  </p:normalViewPr>
  <p:slideViewPr>
    <p:cSldViewPr snapToGrid="0">
      <p:cViewPr varScale="1">
        <p:scale>
          <a:sx n="111" d="100"/>
          <a:sy n="111" d="100"/>
        </p:scale>
        <p:origin x="492" y="9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18801" cy="1188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mrr-fs01\SPURB\ITU\Sastanci%20s%20UP%20-%20Izvjesca%20ITU%20PT\Koordinacijski\2021.%20-%202027\13_KS_12_2025\4_PPT\Grafovi_13.%20koordinacijski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8.xml"/><Relationship Id="rId4" Type="http://schemas.openxmlformats.org/officeDocument/2006/relationships/oleObject" Target="file:///\\mrr-fs01\SPURB\ITU\Sastanci%20s%20UP%20-%20Izvjesca%20ITU%20PT\Koordinacijski\2021.%20-%202027\13_KS_12_2025\4_PPT\Grafovi_13.%20koordinacijski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9.xml"/><Relationship Id="rId4" Type="http://schemas.openxmlformats.org/officeDocument/2006/relationships/oleObject" Target="file:///\\mrr-fs01\SPURB\ITU\Sastanci%20s%20UP%20-%20Izvjesca%20ITU%20PT\Koordinacijski\2021.%20-%202027\13_KS_12_2025\4_PPT\Grafovi_13.%20koordinacijski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10.xml"/><Relationship Id="rId4" Type="http://schemas.openxmlformats.org/officeDocument/2006/relationships/oleObject" Target="file:///\\mrr-fs01\SPURB\ITU\Sastanci%20s%20UP%20-%20Izvjesca%20ITU%20PT\Koordinacijski\2021.%20-%202027\10.%20KS_5.3.2025\ppt_priprema\Grafovi_koordinacijski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11.xml"/><Relationship Id="rId4" Type="http://schemas.openxmlformats.org/officeDocument/2006/relationships/oleObject" Target="file:///\\mrr-fs01\SPURB\ITU\Sastanci%20s%20UP%20-%20Izvjesca%20ITU%20PT\Koordinacijski\2021.%20-%202027\13_KS_12_2025\4_PPT\Grafovi_13.%20koordinacijski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12.xml"/><Relationship Id="rId4" Type="http://schemas.openxmlformats.org/officeDocument/2006/relationships/oleObject" Target="file:///\\mrr-fs01\SPURB\ITU\Sastanci%20s%20UP%20-%20Izvjesca%20ITU%20PT\Koordinacijski\2021.%20-%202027\13_KS_12_2025\4_PPT\Grafovi_13.%20koordinacijski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13.xml"/><Relationship Id="rId4" Type="http://schemas.openxmlformats.org/officeDocument/2006/relationships/oleObject" Target="file:///\\mrr-fs01\SPURB\ITU\Sastanci%20s%20UP%20-%20Izvjesca%20ITU%20PT\Koordinacijski\2021.%20-%202027\13_KS_12_2025\4_PPT\Grafovi_13.%20koordinacijski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14.xml"/><Relationship Id="rId4" Type="http://schemas.openxmlformats.org/officeDocument/2006/relationships/oleObject" Target="file:///\\mrr-fs01\SPURB\ITU\Sastanci%20s%20UP%20-%20Izvjesca%20ITU%20PT\Koordinacijski\2021.%20-%202027\13_KS_12_2025\4_PPT\Grafovi_13.%20koordinacijski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15.xml"/><Relationship Id="rId4" Type="http://schemas.openxmlformats.org/officeDocument/2006/relationships/oleObject" Target="file:///\\mrr-fs01\SPURB\ITU\Sastanci%20s%20UP%20-%20Izvjesca%20ITU%20PT\Koordinacijski\2021.%20-%202027\13_KS_12_2025\4_PPT\Grafovi_13.%20koordinacijski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chartUserShapes" Target="../drawings/drawing16.xml"/><Relationship Id="rId4" Type="http://schemas.openxmlformats.org/officeDocument/2006/relationships/oleObject" Target="file:///\\mrr-fs01\SPURB\ITU\Sastanci%20s%20UP%20-%20Izvjesca%20ITU%20PT\Koordinacijski\2021.%20-%202027\13_KS_12_2025\4_PPT\Grafovi_13.%20koordinacijski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9.xml"/><Relationship Id="rId1" Type="http://schemas.microsoft.com/office/2011/relationships/chartStyle" Target="style19.xml"/><Relationship Id="rId5" Type="http://schemas.openxmlformats.org/officeDocument/2006/relationships/chartUserShapes" Target="../drawings/drawing17.xml"/><Relationship Id="rId4" Type="http://schemas.openxmlformats.org/officeDocument/2006/relationships/oleObject" Target="file:///\\mrr-fs01\SPURB\ITU\Sastanci%20s%20UP%20-%20Izvjesca%20ITU%20PT\Koordinacijski\2021.%20-%202027\13_KS_12_2025\4_PPT\Grafovi_13.%20koordinacijsk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mrr-fs01\SPURB\ITU\Sastanci%20s%20UP%20-%20Izvjesca%20ITU%20PT\Koordinacijski\2021.%20-%202027\13_KS_12_2025\4_PPT\Grafovi_13.%20koordinacijski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0.xml"/><Relationship Id="rId1" Type="http://schemas.microsoft.com/office/2011/relationships/chartStyle" Target="style20.xml"/><Relationship Id="rId5" Type="http://schemas.openxmlformats.org/officeDocument/2006/relationships/chartUserShapes" Target="../drawings/drawing18.xml"/><Relationship Id="rId4" Type="http://schemas.openxmlformats.org/officeDocument/2006/relationships/oleObject" Target="file:///\\mrr-fs01\SPURB\ITU\Sastanci%20s%20UP%20-%20Izvjesca%20ITU%20PT\Koordinacijski\2021.%20-%202027\13_KS_12_2025\4_PPT\Grafovi_13.%20koordinacijski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1.xml"/><Relationship Id="rId1" Type="http://schemas.microsoft.com/office/2011/relationships/chartStyle" Target="style21.xml"/><Relationship Id="rId5" Type="http://schemas.openxmlformats.org/officeDocument/2006/relationships/chartUserShapes" Target="../drawings/drawing19.xml"/><Relationship Id="rId4" Type="http://schemas.openxmlformats.org/officeDocument/2006/relationships/oleObject" Target="file:///\\mrr-fs01\SPURB\ITU\Sastanci%20s%20UP%20-%20Izvjesca%20ITU%20PT\Koordinacijski\2021.%20-%202027\13_KS_12_2025\4_PPT\Grafovi_13.%20koordinacijski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2.xml"/><Relationship Id="rId1" Type="http://schemas.microsoft.com/office/2011/relationships/chartStyle" Target="style22.xml"/><Relationship Id="rId5" Type="http://schemas.openxmlformats.org/officeDocument/2006/relationships/chartUserShapes" Target="../drawings/drawing20.xml"/><Relationship Id="rId4" Type="http://schemas.openxmlformats.org/officeDocument/2006/relationships/oleObject" Target="file:///C:\Users\atrogrlicmatic\Desktop\Radno\grafovi_sc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3.xml"/><Relationship Id="rId1" Type="http://schemas.microsoft.com/office/2011/relationships/chartStyle" Target="style23.xml"/><Relationship Id="rId5" Type="http://schemas.openxmlformats.org/officeDocument/2006/relationships/chartUserShapes" Target="../drawings/drawing21.xml"/><Relationship Id="rId4" Type="http://schemas.openxmlformats.org/officeDocument/2006/relationships/oleObject" Target="file:///\\mrr-fs01\SPURB\ITU\Sastanci%20s%20UP%20-%20Izvjesca%20ITU%20PT\Koordinacijski\2021.%20-%202027\13_KS_12_2025\4_PPT\Grafovi_13.%20koordinacijski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4.xml"/><Relationship Id="rId1" Type="http://schemas.microsoft.com/office/2011/relationships/chartStyle" Target="style24.xml"/><Relationship Id="rId5" Type="http://schemas.openxmlformats.org/officeDocument/2006/relationships/chartUserShapes" Target="../drawings/drawing22.xml"/><Relationship Id="rId4" Type="http://schemas.openxmlformats.org/officeDocument/2006/relationships/oleObject" Target="file:///\\mrr-fs01\SPURB\ITU\Sastanci%20s%20UP%20-%20Izvjesca%20ITU%20PT\Koordinacijski\2021.%20-%202027\13_KS_12_2025\4_PPT\Grafovi_13.%20koordinacijski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5.xml"/><Relationship Id="rId1" Type="http://schemas.microsoft.com/office/2011/relationships/chartStyle" Target="style25.xml"/><Relationship Id="rId5" Type="http://schemas.openxmlformats.org/officeDocument/2006/relationships/chartUserShapes" Target="../drawings/drawing23.xml"/><Relationship Id="rId4" Type="http://schemas.openxmlformats.org/officeDocument/2006/relationships/oleObject" Target="file:///\\mrr-fs01\SPURB\ITU\Sastanci%20s%20UP%20-%20Izvjesca%20ITU%20PT\Koordinacijski\2021.%20-%202027\13_KS_12_2025\4_PPT\Grafovi_13.%20koordinacijski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mrr-fs01\SPURB\ITU\Sastanci%20s%20UP%20-%20Izvjesca%20ITU%20PT\Koordinacijski\2021.%20-%202027\13_KS_12_2025\4_PPT\Grafovi_13.%20koordinacijski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rr-fs01\SPURB\ITU\Sastanci%20s%20UP%20-%20Izvjesca%20ITU%20PT\Koordinacijski\2021.%20-%202027\13_KS_12_2025\4_PPT\Grafovi_13.%20koordinacijski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\\mrr-fs01\SPURB\ITU\Sastanci%20s%20UP%20-%20Izvjesca%20ITU%20PT\Koordinacijski\2021.%20-%202027\13_KS_12_2025\4_PPT\Grafovi_13.%20koordinacijski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\\mrr-fs01\SPURB\ITU\Sastanci%20s%20UP%20-%20Izvjesca%20ITU%20PT\Koordinacijski\2021.%20-%202027\13_KS_12_2025\4_PPT\Grafovi_13.%20koordinacijski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5.xml"/><Relationship Id="rId4" Type="http://schemas.openxmlformats.org/officeDocument/2006/relationships/oleObject" Target="file:///\\mrr-fs01\SPURB\ITU\Sastanci%20s%20UP%20-%20Izvjesca%20ITU%20PT\Koordinacijski\2021.%20-%202027\13_KS_12_2025\4_PPT\Grafovi_13.%20koordinacijski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6.xml"/><Relationship Id="rId4" Type="http://schemas.openxmlformats.org/officeDocument/2006/relationships/oleObject" Target="file:///\\mrr-fs01\SPURB\ITU\Sastanci%20s%20UP%20-%20Izvjesca%20ITU%20PT\Koordinacijski\2021.%20-%202027\13_KS_12_2025\4_PPT\Grafovi_13.%20koordinacijski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7.xml"/><Relationship Id="rId4" Type="http://schemas.openxmlformats.org/officeDocument/2006/relationships/oleObject" Target="file:///\\mrr-fs01\SPURB\ITU\Sastanci%20s%20UP%20-%20Izvjesca%20ITU%20PT\Koordinacijski\2021.%20-%202027\13_KS_12_2025\4_PPT\Grafovi_13.%20koordinacijsk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sz="2000" dirty="0"/>
              <a:t>Objavljeno/ugovoreno/isplaćeno u odnosu na ITU alokaciju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Uvodno!$B$12</c:f>
              <c:strCache>
                <c:ptCount val="1"/>
                <c:pt idx="0">
                  <c:v>Objavljeno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Uvodno!$D$12</c:f>
              <c:numCache>
                <c:formatCode>0.00%</c:formatCode>
                <c:ptCount val="1"/>
                <c:pt idx="0">
                  <c:v>0.68064630190477649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F-4946-B7B7-268884CA1A65}"/>
            </c:ext>
          </c:extLst>
        </c:ser>
        <c:ser>
          <c:idx val="1"/>
          <c:order val="1"/>
          <c:tx>
            <c:strRef>
              <c:f>Uvodno!$B$13</c:f>
              <c:strCache>
                <c:ptCount val="1"/>
                <c:pt idx="0">
                  <c:v>Ugovoreno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Uvodno!$D$13</c:f>
              <c:numCache>
                <c:formatCode>0.00%</c:formatCode>
                <c:ptCount val="1"/>
                <c:pt idx="0">
                  <c:v>0.377373283933156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BF-4946-B7B7-268884CA1A65}"/>
            </c:ext>
          </c:extLst>
        </c:ser>
        <c:ser>
          <c:idx val="2"/>
          <c:order val="2"/>
          <c:tx>
            <c:strRef>
              <c:f>Uvodno!$B$14</c:f>
              <c:strCache>
                <c:ptCount val="1"/>
                <c:pt idx="0">
                  <c:v>Isplaćeno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309382858318815E-3"/>
                  <c:y val="-1.140112982057622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BF-4946-B7B7-268884CA1A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Uvodno!$D$14</c:f>
              <c:numCache>
                <c:formatCode>0.00%</c:formatCode>
                <c:ptCount val="1"/>
                <c:pt idx="0">
                  <c:v>9.6745430227374044E-2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BF-4946-B7B7-268884CA1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472775856"/>
        <c:axId val="1472777776"/>
      </c:barChart>
      <c:catAx>
        <c:axId val="147277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2777776"/>
        <c:crosses val="autoZero"/>
        <c:auto val="1"/>
        <c:lblAlgn val="ctr"/>
        <c:lblOffset val="100"/>
        <c:noMultiLvlLbl val="0"/>
      </c:catAx>
      <c:valAx>
        <c:axId val="1472777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727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sz="2000"/>
              <a:t>Objavljeno/ugovoreno/isplaćeno u odnosu na alokaciju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Krapina!$B$12</c:f>
              <c:strCache>
                <c:ptCount val="1"/>
                <c:pt idx="0">
                  <c:v>Objavljeno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544373680779384E-4"/>
                  <c:y val="-6.0511122941877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91-45D3-A972-B684E456A4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Krapina!$D$12</c:f>
              <c:numCache>
                <c:formatCode>0.00%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91-45D3-A972-B684E456A4E1}"/>
            </c:ext>
          </c:extLst>
        </c:ser>
        <c:ser>
          <c:idx val="1"/>
          <c:order val="1"/>
          <c:tx>
            <c:strRef>
              <c:f>Krapina!$B$13</c:f>
              <c:strCache>
                <c:ptCount val="1"/>
                <c:pt idx="0">
                  <c:v>Ugovoreno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15458937197979E-3"/>
                  <c:y val="-4.3332257419540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91-45D3-A972-B684E456A4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Krapina!$D$13</c:f>
              <c:numCache>
                <c:formatCode>0.00%</c:formatCode>
                <c:ptCount val="1"/>
                <c:pt idx="0">
                  <c:v>3.7037037037037035E-2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91-45D3-A972-B684E456A4E1}"/>
            </c:ext>
          </c:extLst>
        </c:ser>
        <c:ser>
          <c:idx val="2"/>
          <c:order val="2"/>
          <c:tx>
            <c:strRef>
              <c:f>Krapina!$B$14</c:f>
              <c:strCache>
                <c:ptCount val="1"/>
                <c:pt idx="0">
                  <c:v>Isplaćeno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15458937198156E-3"/>
                  <c:y val="-4.5761837968370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91-45D3-A972-B684E456A4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Krapina!$D$14</c:f>
              <c:numCache>
                <c:formatCode>0.00%</c:formatCode>
                <c:ptCount val="1"/>
                <c:pt idx="0">
                  <c:v>7.407407407407407E-4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91-45D3-A972-B684E456A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472775856"/>
        <c:axId val="1472777776"/>
      </c:barChart>
      <c:catAx>
        <c:axId val="147277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2777776"/>
        <c:crosses val="autoZero"/>
        <c:auto val="1"/>
        <c:lblAlgn val="ctr"/>
        <c:lblOffset val="100"/>
        <c:noMultiLvlLbl val="0"/>
      </c:catAx>
      <c:valAx>
        <c:axId val="1472777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727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sz="2000"/>
              <a:t>Objavljeno/ugovoreno/isplaćeno u odnosu na alokaciju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Osijek!$B$12</c:f>
              <c:strCache>
                <c:ptCount val="1"/>
                <c:pt idx="0">
                  <c:v>Objavljeno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9.135936367954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C3-4BB3-A300-A008CFB10D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Osijek!$D$12</c:f>
              <c:numCache>
                <c:formatCode>0.00%</c:formatCode>
                <c:ptCount val="1"/>
                <c:pt idx="0">
                  <c:v>0.42945454545454548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C3-4BB3-A300-A008CFB10D2E}"/>
            </c:ext>
          </c:extLst>
        </c:ser>
        <c:ser>
          <c:idx val="1"/>
          <c:order val="1"/>
          <c:tx>
            <c:strRef>
              <c:f>Osijek!$B$13</c:f>
              <c:strCache>
                <c:ptCount val="1"/>
                <c:pt idx="0">
                  <c:v>Ugovoreno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68607202328558E-3"/>
                  <c:y val="-8.7771137305511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C3-4BB3-A300-A008CFB10D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Osijek!$D$13</c:f>
              <c:numCache>
                <c:formatCode>0.00%</c:formatCode>
                <c:ptCount val="1"/>
                <c:pt idx="0">
                  <c:v>0.19181818181818183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3-4BB3-A300-A008CFB10D2E}"/>
            </c:ext>
          </c:extLst>
        </c:ser>
        <c:ser>
          <c:idx val="2"/>
          <c:order val="2"/>
          <c:tx>
            <c:strRef>
              <c:f>Osijek!$B$14</c:f>
              <c:strCache>
                <c:ptCount val="1"/>
                <c:pt idx="0">
                  <c:v>Isplaćeno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9327875120486822E-3"/>
                  <c:y val="-8.7771137305510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C3-4BB3-A300-A008CFB10D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Osijek!$D$14</c:f>
              <c:numCache>
                <c:formatCode>0.00%</c:formatCode>
                <c:ptCount val="1"/>
                <c:pt idx="0">
                  <c:v>8.2545454545454547E-2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C3-4BB3-A300-A008CFB10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472775856"/>
        <c:axId val="1472777776"/>
      </c:barChart>
      <c:catAx>
        <c:axId val="147277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2777776"/>
        <c:crosses val="autoZero"/>
        <c:auto val="1"/>
        <c:lblAlgn val="ctr"/>
        <c:lblOffset val="100"/>
        <c:noMultiLvlLbl val="0"/>
      </c:catAx>
      <c:valAx>
        <c:axId val="1472777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727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sz="2000" dirty="0"/>
              <a:t>Objavljeno/ugovoreno/isplaćeno u odnosu na alokaciju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 0'!$B$12</c:f>
              <c:strCache>
                <c:ptCount val="1"/>
                <c:pt idx="0">
                  <c:v>Objavljeno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950992739118082E-3"/>
                  <c:y val="-7.9488272211362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B1-4C14-BD1D-41F930FC18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'Graf 0'!$D$12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B1-4C14-BD1D-41F930FC1841}"/>
            </c:ext>
          </c:extLst>
        </c:ser>
        <c:ser>
          <c:idx val="1"/>
          <c:order val="1"/>
          <c:tx>
            <c:strRef>
              <c:f>'Graf 0'!$B$13</c:f>
              <c:strCache>
                <c:ptCount val="1"/>
                <c:pt idx="0">
                  <c:v>Ugovoreno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358908422123319E-3"/>
                  <c:y val="-7.9488272211362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B1-4C14-BD1D-41F930FC18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'Graf 0'!$D$13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B1-4C14-BD1D-41F930FC1841}"/>
            </c:ext>
          </c:extLst>
        </c:ser>
        <c:ser>
          <c:idx val="2"/>
          <c:order val="2"/>
          <c:tx>
            <c:strRef>
              <c:f>'Graf 0'!$B$14</c:f>
              <c:strCache>
                <c:ptCount val="1"/>
                <c:pt idx="0">
                  <c:v>Isplaćeno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154950580620701E-3"/>
                  <c:y val="-7.9136567758731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B1-4C14-BD1D-41F930FC18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'Graf 0'!$D$14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B1-4C14-BD1D-41F930FC1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472775856"/>
        <c:axId val="1472777776"/>
      </c:barChart>
      <c:catAx>
        <c:axId val="147277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2777776"/>
        <c:crosses val="autoZero"/>
        <c:auto val="1"/>
        <c:lblAlgn val="ctr"/>
        <c:lblOffset val="100"/>
        <c:noMultiLvlLbl val="0"/>
      </c:catAx>
      <c:valAx>
        <c:axId val="147277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727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sz="2000"/>
              <a:t>Objavljeno/ugovoreno/isplaćeno u odnosu na alokaciju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8.9695880406253578E-2"/>
          <c:y val="0.1633564726922655"/>
          <c:w val="0.88614953022176579"/>
          <c:h val="0.696068312163987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Požega!$B$12</c:f>
              <c:strCache>
                <c:ptCount val="1"/>
                <c:pt idx="0">
                  <c:v>Objavljeno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172845278773406E-3"/>
                  <c:y val="2.2395319733285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77-4F09-99D4-6677622C92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Požega!$D$12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77-4F09-99D4-6677622C9260}"/>
            </c:ext>
          </c:extLst>
        </c:ser>
        <c:ser>
          <c:idx val="1"/>
          <c:order val="1"/>
          <c:tx>
            <c:strRef>
              <c:f>Požega!$B$13</c:f>
              <c:strCache>
                <c:ptCount val="1"/>
                <c:pt idx="0">
                  <c:v>Ugovoreno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6190660715832469E-3"/>
                  <c:y val="1.2709802469299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77-4F09-99D4-6677622C92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Požega!$D$13</c:f>
              <c:numCache>
                <c:formatCode>0.00%</c:formatCode>
                <c:ptCount val="1"/>
                <c:pt idx="0">
                  <c:v>0.23111111111111113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77-4F09-99D4-6677622C9260}"/>
            </c:ext>
          </c:extLst>
        </c:ser>
        <c:ser>
          <c:idx val="2"/>
          <c:order val="2"/>
          <c:tx>
            <c:strRef>
              <c:f>Požega!$B$14</c:f>
              <c:strCache>
                <c:ptCount val="1"/>
                <c:pt idx="0">
                  <c:v>Isplaćeno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568607202327636E-3"/>
                  <c:y val="1.31936881021489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77-4F09-99D4-6677622C92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Požega!$D$14</c:f>
              <c:numCache>
                <c:formatCode>0.00%</c:formatCode>
                <c:ptCount val="1"/>
                <c:pt idx="0">
                  <c:v>8.7222222222222229E-2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77-4F09-99D4-6677622C9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472775856"/>
        <c:axId val="1472777776"/>
      </c:barChart>
      <c:catAx>
        <c:axId val="147277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2777776"/>
        <c:crosses val="autoZero"/>
        <c:auto val="1"/>
        <c:lblAlgn val="ctr"/>
        <c:lblOffset val="100"/>
        <c:noMultiLvlLbl val="0"/>
      </c:catAx>
      <c:valAx>
        <c:axId val="1472777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727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sz="2000"/>
              <a:t>Objavljeno/ugovoreno/isplaćeno u odnosu na alokaciju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Pula!$B$12</c:f>
              <c:strCache>
                <c:ptCount val="1"/>
                <c:pt idx="0">
                  <c:v>Objavljeno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5984643714080635E-17"/>
                  <c:y val="-4.8422697092655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22-41E3-BA26-4FEDCDCBE2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Pula!$D$12</c:f>
              <c:numCache>
                <c:formatCode>0.00%</c:formatCode>
                <c:ptCount val="1"/>
                <c:pt idx="0">
                  <c:v>0.58878787878787875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22-41E3-BA26-4FEDCDCBE228}"/>
            </c:ext>
          </c:extLst>
        </c:ser>
        <c:ser>
          <c:idx val="1"/>
          <c:order val="1"/>
          <c:tx>
            <c:strRef>
              <c:f>Pula!$B$13</c:f>
              <c:strCache>
                <c:ptCount val="1"/>
                <c:pt idx="0">
                  <c:v>Ugovoreno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1778794784194896E-3"/>
                  <c:y val="-3.5558558556678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22-41E3-BA26-4FEDCDCBE2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Pula!$D$13</c:f>
              <c:numCache>
                <c:formatCode>0.00%</c:formatCode>
                <c:ptCount val="1"/>
                <c:pt idx="0">
                  <c:v>0.13696969696969696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22-41E3-BA26-4FEDCDCBE228}"/>
            </c:ext>
          </c:extLst>
        </c:ser>
        <c:ser>
          <c:idx val="2"/>
          <c:order val="2"/>
          <c:tx>
            <c:strRef>
              <c:f>Pula!$B$14</c:f>
              <c:strCache>
                <c:ptCount val="1"/>
                <c:pt idx="0">
                  <c:v>Isplaćeno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15458937198156E-3"/>
                  <c:y val="-4.5761837968370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22-41E3-BA26-4FEDCDCBE2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Pula!$D$14</c:f>
              <c:numCache>
                <c:formatCode>0.00%</c:formatCode>
                <c:ptCount val="1"/>
                <c:pt idx="0">
                  <c:v>1.7575757575757574E-2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22-41E3-BA26-4FEDCDCBE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472775856"/>
        <c:axId val="1472777776"/>
      </c:barChart>
      <c:catAx>
        <c:axId val="147277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2777776"/>
        <c:crosses val="autoZero"/>
        <c:auto val="1"/>
        <c:lblAlgn val="ctr"/>
        <c:lblOffset val="100"/>
        <c:noMultiLvlLbl val="0"/>
      </c:catAx>
      <c:valAx>
        <c:axId val="1472777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727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sz="2000"/>
              <a:t>Objavljeno/ugovoreno/isplaćeno u odnosu na alokaciju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Rijeka!$B$12</c:f>
              <c:strCache>
                <c:ptCount val="1"/>
                <c:pt idx="0">
                  <c:v>Objavljeno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963645972759639E-3"/>
                  <c:y val="-2.22339097135847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F5-4D71-95D0-F344D420B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Rijeka!$D$12</c:f>
              <c:numCache>
                <c:formatCode>0.00%</c:formatCode>
                <c:ptCount val="1"/>
                <c:pt idx="0">
                  <c:v>0.53781818181818175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F5-4D71-95D0-F344D420BC8A}"/>
            </c:ext>
          </c:extLst>
        </c:ser>
        <c:ser>
          <c:idx val="1"/>
          <c:order val="1"/>
          <c:tx>
            <c:strRef>
              <c:f>Rijeka!$B$13</c:f>
              <c:strCache>
                <c:ptCount val="1"/>
                <c:pt idx="0">
                  <c:v>Ugovoreno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154245197524054E-3"/>
                  <c:y val="5.9335342892212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F5-4D71-95D0-F344D420B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Rijeka!$D$13</c:f>
              <c:numCache>
                <c:formatCode>0.00%</c:formatCode>
                <c:ptCount val="1"/>
                <c:pt idx="0">
                  <c:v>0.10563636363636363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F5-4D71-95D0-F344D420BC8A}"/>
            </c:ext>
          </c:extLst>
        </c:ser>
        <c:ser>
          <c:idx val="2"/>
          <c:order val="2"/>
          <c:tx>
            <c:strRef>
              <c:f>Rijeka!$B$14</c:f>
              <c:strCache>
                <c:ptCount val="1"/>
                <c:pt idx="0">
                  <c:v>Isplaćeno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4852117648112E-4"/>
                  <c:y val="9.109982106703848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F5-4D71-95D0-F344D420B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Rijeka!$D$14</c:f>
              <c:numCache>
                <c:formatCode>0.00%</c:formatCode>
                <c:ptCount val="1"/>
                <c:pt idx="0">
                  <c:v>5.2545454545454548E-2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CF5-4D71-95D0-F344D420B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472775856"/>
        <c:axId val="1472777776"/>
      </c:barChart>
      <c:catAx>
        <c:axId val="147277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2777776"/>
        <c:crosses val="autoZero"/>
        <c:auto val="1"/>
        <c:lblAlgn val="ctr"/>
        <c:lblOffset val="100"/>
        <c:noMultiLvlLbl val="0"/>
      </c:catAx>
      <c:valAx>
        <c:axId val="1472777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727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sz="2000"/>
              <a:t>Objavljeno/ugovoreno/isplaćeno u odnosu na alokaciju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Sisak!$B$12</c:f>
              <c:strCache>
                <c:ptCount val="1"/>
                <c:pt idx="0">
                  <c:v>Objavljeno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Sisak!$D$12</c:f>
              <c:numCache>
                <c:formatCode>0.00%</c:formatCode>
                <c:ptCount val="1"/>
                <c:pt idx="0">
                  <c:v>0.50454545454545452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BA-4613-99DD-98FBA6415B2E}"/>
            </c:ext>
          </c:extLst>
        </c:ser>
        <c:ser>
          <c:idx val="1"/>
          <c:order val="1"/>
          <c:tx>
            <c:strRef>
              <c:f>Sisak!$B$13</c:f>
              <c:strCache>
                <c:ptCount val="1"/>
                <c:pt idx="0">
                  <c:v>Ugovoreno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1964924948695018E-3"/>
                  <c:y val="1.5011087439973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BA-4613-99DD-98FBA6415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Sisak!$D$13</c:f>
              <c:numCache>
                <c:formatCode>0.00%</c:formatCode>
                <c:ptCount val="1"/>
                <c:pt idx="0">
                  <c:v>0.315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BA-4613-99DD-98FBA6415B2E}"/>
            </c:ext>
          </c:extLst>
        </c:ser>
        <c:ser>
          <c:idx val="2"/>
          <c:order val="2"/>
          <c:tx>
            <c:strRef>
              <c:f>Sisak!$B$14</c:f>
              <c:strCache>
                <c:ptCount val="1"/>
                <c:pt idx="0">
                  <c:v>Isplaćeno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154203435773924E-3"/>
                  <c:y val="-2.63853507573863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BA-4613-99DD-98FBA6415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Sisak!$D$14</c:f>
              <c:numCache>
                <c:formatCode>0.00%</c:formatCode>
                <c:ptCount val="1"/>
                <c:pt idx="0">
                  <c:v>3.8181818181818178E-2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BA-4613-99DD-98FBA6415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472775856"/>
        <c:axId val="1472777776"/>
      </c:barChart>
      <c:catAx>
        <c:axId val="147277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2777776"/>
        <c:crosses val="autoZero"/>
        <c:auto val="1"/>
        <c:lblAlgn val="ctr"/>
        <c:lblOffset val="100"/>
        <c:noMultiLvlLbl val="0"/>
      </c:catAx>
      <c:valAx>
        <c:axId val="1472777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727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sz="2000"/>
              <a:t>Objavljeno/ugovoreno/isplaćeno u odnosu na alokaciju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'Slavonski Brod'!$B$12</c:f>
              <c:strCache>
                <c:ptCount val="1"/>
                <c:pt idx="0">
                  <c:v>Objavljeno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'Slavonski Brod'!$D$12</c:f>
              <c:numCache>
                <c:formatCode>0.00%</c:formatCode>
                <c:ptCount val="1"/>
                <c:pt idx="0">
                  <c:v>0.6487878787878788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A-4DF2-998E-BB6F5132C966}"/>
            </c:ext>
          </c:extLst>
        </c:ser>
        <c:ser>
          <c:idx val="1"/>
          <c:order val="1"/>
          <c:tx>
            <c:strRef>
              <c:f>'Slavonski Brod'!$B$13</c:f>
              <c:strCache>
                <c:ptCount val="1"/>
                <c:pt idx="0">
                  <c:v>Ugovoreno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9430082315804428E-3"/>
                  <c:y val="-5.2320777282278411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AA-4DF2-998E-BB6F5132C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'Slavonski Brod'!$D$13</c:f>
              <c:numCache>
                <c:formatCode>0.00%</c:formatCode>
                <c:ptCount val="1"/>
                <c:pt idx="0">
                  <c:v>0.21333333333333335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AA-4DF2-998E-BB6F5132C966}"/>
            </c:ext>
          </c:extLst>
        </c:ser>
        <c:ser>
          <c:idx val="2"/>
          <c:order val="2"/>
          <c:tx>
            <c:strRef>
              <c:f>'Slavonski Brod'!$B$14</c:f>
              <c:strCache>
                <c:ptCount val="1"/>
                <c:pt idx="0">
                  <c:v>Isplaćeno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154805695812513E-3"/>
                  <c:y val="6.3947616678246936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AA-4DF2-998E-BB6F5132C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'Slavonski Brod'!$D$14</c:f>
              <c:numCache>
                <c:formatCode>0.00%</c:formatCode>
                <c:ptCount val="1"/>
                <c:pt idx="0">
                  <c:v>4.8181818181818187E-2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AA-4DF2-998E-BB6F5132C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472775856"/>
        <c:axId val="1472777776"/>
      </c:barChart>
      <c:catAx>
        <c:axId val="147277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2777776"/>
        <c:crosses val="autoZero"/>
        <c:auto val="1"/>
        <c:lblAlgn val="ctr"/>
        <c:lblOffset val="100"/>
        <c:noMultiLvlLbl val="0"/>
      </c:catAx>
      <c:valAx>
        <c:axId val="1472777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727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sz="2000"/>
              <a:t>Objavljeno/ugovoreno/isplaćeno u odnosu na alokaciju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Split!$B$12</c:f>
              <c:strCache>
                <c:ptCount val="1"/>
                <c:pt idx="0">
                  <c:v>Objavljeno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Split!$D$12</c:f>
              <c:numCache>
                <c:formatCode>0.00%</c:formatCode>
                <c:ptCount val="1"/>
                <c:pt idx="0">
                  <c:v>0.80072727272727273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17-41AA-82A1-370F5ACD57B8}"/>
            </c:ext>
          </c:extLst>
        </c:ser>
        <c:ser>
          <c:idx val="1"/>
          <c:order val="1"/>
          <c:tx>
            <c:strRef>
              <c:f>Split!$B$13</c:f>
              <c:strCache>
                <c:ptCount val="1"/>
                <c:pt idx="0">
                  <c:v>Ugovoreno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855094596309509E-3"/>
                  <c:y val="-7.6252082327105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17-41AA-82A1-370F5ACD57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Split!$D$13</c:f>
              <c:numCache>
                <c:formatCode>0.00%</c:formatCode>
                <c:ptCount val="1"/>
                <c:pt idx="0">
                  <c:v>0.48599999999999999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17-41AA-82A1-370F5ACD57B8}"/>
            </c:ext>
          </c:extLst>
        </c:ser>
        <c:ser>
          <c:idx val="2"/>
          <c:order val="2"/>
          <c:tx>
            <c:strRef>
              <c:f>Split!$B$14</c:f>
              <c:strCache>
                <c:ptCount val="1"/>
                <c:pt idx="0">
                  <c:v>Isplaćeno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6646791409704867E-3"/>
                  <c:y val="-7.5043102539359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17-41AA-82A1-370F5ACD57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Split!$D$14</c:f>
              <c:numCache>
                <c:formatCode>0.00%</c:formatCode>
                <c:ptCount val="1"/>
                <c:pt idx="0">
                  <c:v>0.28236363636363637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17-41AA-82A1-370F5ACD5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472775856"/>
        <c:axId val="1472777776"/>
      </c:barChart>
      <c:catAx>
        <c:axId val="147277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2777776"/>
        <c:crosses val="autoZero"/>
        <c:auto val="1"/>
        <c:lblAlgn val="ctr"/>
        <c:lblOffset val="100"/>
        <c:noMultiLvlLbl val="0"/>
      </c:catAx>
      <c:valAx>
        <c:axId val="1472777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727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sz="2000"/>
              <a:t>Objavljeno/ugovoreno/isplaćeno u odnosu na alokaciju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Šibenik!$B$12</c:f>
              <c:strCache>
                <c:ptCount val="1"/>
                <c:pt idx="0">
                  <c:v>Objavljeno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Šibenik!$D$12</c:f>
              <c:numCache>
                <c:formatCode>0.00%</c:formatCode>
                <c:ptCount val="1"/>
                <c:pt idx="0">
                  <c:v>0.61909090909090903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CC-49DE-AFFC-B85A47A89DCC}"/>
            </c:ext>
          </c:extLst>
        </c:ser>
        <c:ser>
          <c:idx val="1"/>
          <c:order val="1"/>
          <c:tx>
            <c:strRef>
              <c:f>Šibenik!$B$13</c:f>
              <c:strCache>
                <c:ptCount val="1"/>
                <c:pt idx="0">
                  <c:v>Ugovoreno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154979980653525E-3"/>
                  <c:y val="-1.3411512740110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CC-49DE-AFFC-B85A47A89D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Šibenik!$D$13</c:f>
              <c:numCache>
                <c:formatCode>0.00%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CC-49DE-AFFC-B85A47A89DCC}"/>
            </c:ext>
          </c:extLst>
        </c:ser>
        <c:ser>
          <c:idx val="2"/>
          <c:order val="2"/>
          <c:tx>
            <c:strRef>
              <c:f>Šibenik!$B$14</c:f>
              <c:strCache>
                <c:ptCount val="1"/>
                <c:pt idx="0">
                  <c:v>Isplaćeno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15458937198156E-3"/>
                  <c:y val="-4.5761837968370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CC-49DE-AFFC-B85A47A89D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Šibenik!$D$14</c:f>
              <c:numCache>
                <c:formatCode>0.00%</c:formatCode>
                <c:ptCount val="1"/>
                <c:pt idx="0">
                  <c:v>3.6363636363636367E-4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CC-49DE-AFFC-B85A47A89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472775856"/>
        <c:axId val="1472777776"/>
      </c:barChart>
      <c:catAx>
        <c:axId val="147277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2777776"/>
        <c:crosses val="autoZero"/>
        <c:auto val="1"/>
        <c:lblAlgn val="ctr"/>
        <c:lblOffset val="100"/>
        <c:noMultiLvlLbl val="0"/>
      </c:catAx>
      <c:valAx>
        <c:axId val="1472777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727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0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Objavljeno/ugovoreno/isplaćeno u odnosu na alokaciju - urbana područja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4.4119301960163212E-2"/>
          <c:y val="0.14530152234144605"/>
          <c:w val="0.94264761658657348"/>
          <c:h val="0.66430616281783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'Presjek-ugovoreno'!$B$1</c:f>
              <c:strCache>
                <c:ptCount val="1"/>
                <c:pt idx="0">
                  <c:v>Ugovoreno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'Presjek-ugovoreno'!$A$2:$A$23</c:f>
              <c:strCache>
                <c:ptCount val="22"/>
                <c:pt idx="0">
                  <c:v>Zagreb</c:v>
                </c:pt>
                <c:pt idx="1">
                  <c:v>Dubrovnik</c:v>
                </c:pt>
                <c:pt idx="2">
                  <c:v>Bjelovar</c:v>
                </c:pt>
                <c:pt idx="3">
                  <c:v>Varaždin</c:v>
                </c:pt>
                <c:pt idx="4">
                  <c:v>Vinkovci</c:v>
                </c:pt>
                <c:pt idx="5">
                  <c:v>Koprivnica</c:v>
                </c:pt>
                <c:pt idx="6">
                  <c:v>Split</c:v>
                </c:pt>
                <c:pt idx="7">
                  <c:v>Karlovac</c:v>
                </c:pt>
                <c:pt idx="8">
                  <c:v>Sisak</c:v>
                </c:pt>
                <c:pt idx="9">
                  <c:v>Virovitica</c:v>
                </c:pt>
                <c:pt idx="10">
                  <c:v>Požega</c:v>
                </c:pt>
                <c:pt idx="11">
                  <c:v>Čakovec</c:v>
                </c:pt>
                <c:pt idx="12">
                  <c:v>Slavonski Brod</c:v>
                </c:pt>
                <c:pt idx="13">
                  <c:v>Osijek</c:v>
                </c:pt>
                <c:pt idx="14">
                  <c:v>Pula</c:v>
                </c:pt>
                <c:pt idx="15">
                  <c:v>Šibenik</c:v>
                </c:pt>
                <c:pt idx="16">
                  <c:v>Rijeka</c:v>
                </c:pt>
                <c:pt idx="17">
                  <c:v>Vukovar</c:v>
                </c:pt>
                <c:pt idx="18">
                  <c:v>Krapina</c:v>
                </c:pt>
                <c:pt idx="19">
                  <c:v>Gospić</c:v>
                </c:pt>
                <c:pt idx="20">
                  <c:v>Zadar</c:v>
                </c:pt>
                <c:pt idx="21">
                  <c:v>Pazin</c:v>
                </c:pt>
              </c:strCache>
            </c:strRef>
          </c:cat>
          <c:val>
            <c:numRef>
              <c:f>'Presjek-ugovoreno'!$B$2:$B$23</c:f>
              <c:numCache>
                <c:formatCode>0%</c:formatCode>
                <c:ptCount val="22"/>
                <c:pt idx="0">
                  <c:v>0.97007046198757763</c:v>
                </c:pt>
                <c:pt idx="1">
                  <c:v>0.90367966227272711</c:v>
                </c:pt>
                <c:pt idx="2">
                  <c:v>0.70011908090909092</c:v>
                </c:pt>
                <c:pt idx="3">
                  <c:v>0.68300175590909085</c:v>
                </c:pt>
                <c:pt idx="4">
                  <c:v>0.55083793954545468</c:v>
                </c:pt>
                <c:pt idx="5">
                  <c:v>0.49096403277777778</c:v>
                </c:pt>
                <c:pt idx="6">
                  <c:v>0.48603416254545456</c:v>
                </c:pt>
                <c:pt idx="7">
                  <c:v>0.37823276727272725</c:v>
                </c:pt>
                <c:pt idx="8">
                  <c:v>0.31540370818181818</c:v>
                </c:pt>
                <c:pt idx="9">
                  <c:v>0.27547820888888885</c:v>
                </c:pt>
                <c:pt idx="10">
                  <c:v>0.23165105444444445</c:v>
                </c:pt>
                <c:pt idx="11">
                  <c:v>0.2187084277777778</c:v>
                </c:pt>
                <c:pt idx="12">
                  <c:v>0.21340199818181815</c:v>
                </c:pt>
                <c:pt idx="13">
                  <c:v>0.1918757763636364</c:v>
                </c:pt>
                <c:pt idx="14">
                  <c:v>0.13690714363636364</c:v>
                </c:pt>
                <c:pt idx="15">
                  <c:v>0.13007624136363635</c:v>
                </c:pt>
                <c:pt idx="16">
                  <c:v>0.10556176963636364</c:v>
                </c:pt>
                <c:pt idx="17">
                  <c:v>5.9999999444444445E-2</c:v>
                </c:pt>
                <c:pt idx="18">
                  <c:v>3.7037036296296295E-2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34-4B96-A93D-9F858B5D0D4D}"/>
            </c:ext>
          </c:extLst>
        </c:ser>
        <c:ser>
          <c:idx val="1"/>
          <c:order val="1"/>
          <c:tx>
            <c:strRef>
              <c:f>'Presjek-ugovoreno'!$C$1</c:f>
              <c:strCache>
                <c:ptCount val="1"/>
                <c:pt idx="0">
                  <c:v>Objavljeno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'Presjek-ugovoreno'!$A$2:$A$23</c:f>
              <c:strCache>
                <c:ptCount val="22"/>
                <c:pt idx="0">
                  <c:v>Zagreb</c:v>
                </c:pt>
                <c:pt idx="1">
                  <c:v>Dubrovnik</c:v>
                </c:pt>
                <c:pt idx="2">
                  <c:v>Bjelovar</c:v>
                </c:pt>
                <c:pt idx="3">
                  <c:v>Varaždin</c:v>
                </c:pt>
                <c:pt idx="4">
                  <c:v>Vinkovci</c:v>
                </c:pt>
                <c:pt idx="5">
                  <c:v>Koprivnica</c:v>
                </c:pt>
                <c:pt idx="6">
                  <c:v>Split</c:v>
                </c:pt>
                <c:pt idx="7">
                  <c:v>Karlovac</c:v>
                </c:pt>
                <c:pt idx="8">
                  <c:v>Sisak</c:v>
                </c:pt>
                <c:pt idx="9">
                  <c:v>Virovitica</c:v>
                </c:pt>
                <c:pt idx="10">
                  <c:v>Požega</c:v>
                </c:pt>
                <c:pt idx="11">
                  <c:v>Čakovec</c:v>
                </c:pt>
                <c:pt idx="12">
                  <c:v>Slavonski Brod</c:v>
                </c:pt>
                <c:pt idx="13">
                  <c:v>Osijek</c:v>
                </c:pt>
                <c:pt idx="14">
                  <c:v>Pula</c:v>
                </c:pt>
                <c:pt idx="15">
                  <c:v>Šibenik</c:v>
                </c:pt>
                <c:pt idx="16">
                  <c:v>Rijeka</c:v>
                </c:pt>
                <c:pt idx="17">
                  <c:v>Vukovar</c:v>
                </c:pt>
                <c:pt idx="18">
                  <c:v>Krapina</c:v>
                </c:pt>
                <c:pt idx="19">
                  <c:v>Gospić</c:v>
                </c:pt>
                <c:pt idx="20">
                  <c:v>Zadar</c:v>
                </c:pt>
                <c:pt idx="21">
                  <c:v>Pazin</c:v>
                </c:pt>
              </c:strCache>
            </c:strRef>
          </c:cat>
          <c:val>
            <c:numRef>
              <c:f>'Presjek-ugovoreno'!$C$2:$C$23</c:f>
              <c:numCache>
                <c:formatCode>0%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0.92501840909090904</c:v>
                </c:pt>
                <c:pt idx="3">
                  <c:v>1</c:v>
                </c:pt>
                <c:pt idx="4">
                  <c:v>0.92705182499999994</c:v>
                </c:pt>
                <c:pt idx="5">
                  <c:v>0.51278886888888897</c:v>
                </c:pt>
                <c:pt idx="6">
                  <c:v>0.80075824981818189</c:v>
                </c:pt>
                <c:pt idx="7">
                  <c:v>1</c:v>
                </c:pt>
                <c:pt idx="8">
                  <c:v>0.50481998363636371</c:v>
                </c:pt>
                <c:pt idx="9">
                  <c:v>0.68516306500000002</c:v>
                </c:pt>
                <c:pt idx="10">
                  <c:v>1</c:v>
                </c:pt>
                <c:pt idx="11">
                  <c:v>0.55829191222222219</c:v>
                </c:pt>
                <c:pt idx="12">
                  <c:v>0.64868613939393949</c:v>
                </c:pt>
                <c:pt idx="13">
                  <c:v>0.4295071287272727</c:v>
                </c:pt>
                <c:pt idx="14">
                  <c:v>0.58890584818181813</c:v>
                </c:pt>
                <c:pt idx="15">
                  <c:v>0.6194621818181818</c:v>
                </c:pt>
                <c:pt idx="16">
                  <c:v>0.53790492545454538</c:v>
                </c:pt>
                <c:pt idx="17">
                  <c:v>1</c:v>
                </c:pt>
                <c:pt idx="18">
                  <c:v>0.2</c:v>
                </c:pt>
                <c:pt idx="19">
                  <c:v>0.18333333333333332</c:v>
                </c:pt>
                <c:pt idx="20">
                  <c:v>0.16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34-4B96-A93D-9F858B5D0D4D}"/>
            </c:ext>
          </c:extLst>
        </c:ser>
        <c:ser>
          <c:idx val="2"/>
          <c:order val="2"/>
          <c:tx>
            <c:strRef>
              <c:f>'Presjek-ugovoreno'!$D$1</c:f>
              <c:strCache>
                <c:ptCount val="1"/>
                <c:pt idx="0">
                  <c:v>Isplaćeno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'Presjek-ugovoreno'!$A$2:$A$23</c:f>
              <c:strCache>
                <c:ptCount val="22"/>
                <c:pt idx="0">
                  <c:v>Zagreb</c:v>
                </c:pt>
                <c:pt idx="1">
                  <c:v>Dubrovnik</c:v>
                </c:pt>
                <c:pt idx="2">
                  <c:v>Bjelovar</c:v>
                </c:pt>
                <c:pt idx="3">
                  <c:v>Varaždin</c:v>
                </c:pt>
                <c:pt idx="4">
                  <c:v>Vinkovci</c:v>
                </c:pt>
                <c:pt idx="5">
                  <c:v>Koprivnica</c:v>
                </c:pt>
                <c:pt idx="6">
                  <c:v>Split</c:v>
                </c:pt>
                <c:pt idx="7">
                  <c:v>Karlovac</c:v>
                </c:pt>
                <c:pt idx="8">
                  <c:v>Sisak</c:v>
                </c:pt>
                <c:pt idx="9">
                  <c:v>Virovitica</c:v>
                </c:pt>
                <c:pt idx="10">
                  <c:v>Požega</c:v>
                </c:pt>
                <c:pt idx="11">
                  <c:v>Čakovec</c:v>
                </c:pt>
                <c:pt idx="12">
                  <c:v>Slavonski Brod</c:v>
                </c:pt>
                <c:pt idx="13">
                  <c:v>Osijek</c:v>
                </c:pt>
                <c:pt idx="14">
                  <c:v>Pula</c:v>
                </c:pt>
                <c:pt idx="15">
                  <c:v>Šibenik</c:v>
                </c:pt>
                <c:pt idx="16">
                  <c:v>Rijeka</c:v>
                </c:pt>
                <c:pt idx="17">
                  <c:v>Vukovar</c:v>
                </c:pt>
                <c:pt idx="18">
                  <c:v>Krapina</c:v>
                </c:pt>
                <c:pt idx="19">
                  <c:v>Gospić</c:v>
                </c:pt>
                <c:pt idx="20">
                  <c:v>Zadar</c:v>
                </c:pt>
                <c:pt idx="21">
                  <c:v>Pazin</c:v>
                </c:pt>
              </c:strCache>
            </c:strRef>
          </c:cat>
          <c:val>
            <c:numRef>
              <c:f>'Presjek-ugovoreno'!$D$2:$D$23</c:f>
              <c:numCache>
                <c:formatCode>0%</c:formatCode>
                <c:ptCount val="22"/>
                <c:pt idx="0">
                  <c:v>0.27176158074534162</c:v>
                </c:pt>
                <c:pt idx="1">
                  <c:v>0.12788978545454543</c:v>
                </c:pt>
                <c:pt idx="2">
                  <c:v>1.7917727272727279E-4</c:v>
                </c:pt>
                <c:pt idx="3">
                  <c:v>0</c:v>
                </c:pt>
                <c:pt idx="4">
                  <c:v>0.22110326272727274</c:v>
                </c:pt>
                <c:pt idx="5">
                  <c:v>0.14601179944444445</c:v>
                </c:pt>
                <c:pt idx="6">
                  <c:v>0.28240509545454545</c:v>
                </c:pt>
                <c:pt idx="7">
                  <c:v>3.1140909090909094E-2</c:v>
                </c:pt>
                <c:pt idx="8">
                  <c:v>3.7963514999999996E-2</c:v>
                </c:pt>
                <c:pt idx="9">
                  <c:v>0</c:v>
                </c:pt>
                <c:pt idx="10">
                  <c:v>8.7045208333333318E-2</c:v>
                </c:pt>
                <c:pt idx="11">
                  <c:v>6.5612528333333336E-2</c:v>
                </c:pt>
                <c:pt idx="12">
                  <c:v>4.8224746060606061E-2</c:v>
                </c:pt>
                <c:pt idx="13">
                  <c:v>8.2536806545454575E-2</c:v>
                </c:pt>
                <c:pt idx="14">
                  <c:v>1.7575757575757574E-2</c:v>
                </c:pt>
                <c:pt idx="15">
                  <c:v>3.7784090909090911E-4</c:v>
                </c:pt>
                <c:pt idx="16">
                  <c:v>5.2556047272727273E-2</c:v>
                </c:pt>
                <c:pt idx="17">
                  <c:v>2.8580027777777777E-2</c:v>
                </c:pt>
                <c:pt idx="18">
                  <c:v>1.0083962962962965E-3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34-4B96-A93D-9F858B5D0D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6906880"/>
        <c:axId val="1006905920"/>
      </c:barChart>
      <c:catAx>
        <c:axId val="100690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06905920"/>
        <c:crosses val="autoZero"/>
        <c:auto val="1"/>
        <c:lblAlgn val="ctr"/>
        <c:lblOffset val="100"/>
        <c:noMultiLvlLbl val="0"/>
      </c:catAx>
      <c:valAx>
        <c:axId val="10069059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0690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sz="2000"/>
              <a:t>Objavljeno/ugovoreno/isplaćeno u odnosu na alokaciju (%)</a:t>
            </a:r>
          </a:p>
        </c:rich>
      </c:tx>
      <c:layout>
        <c:manualLayout>
          <c:xMode val="edge"/>
          <c:yMode val="edge"/>
          <c:x val="0.24003436855844862"/>
          <c:y val="1.47634591598545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5.7896552950766733E-2"/>
          <c:y val="0.15929772433483064"/>
          <c:w val="0.92818344352588811"/>
          <c:h val="0.745162157805491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Varaždin!$B$12</c:f>
              <c:strCache>
                <c:ptCount val="1"/>
                <c:pt idx="0">
                  <c:v>Objavljeno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Varaždin!$D$12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A-457D-8093-E37F7BE8CF81}"/>
            </c:ext>
          </c:extLst>
        </c:ser>
        <c:ser>
          <c:idx val="1"/>
          <c:order val="1"/>
          <c:tx>
            <c:strRef>
              <c:f>Varaždin!$B$13</c:f>
              <c:strCache>
                <c:ptCount val="1"/>
                <c:pt idx="0">
                  <c:v>Ugovoreno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154245197524054E-3"/>
                  <c:y val="9.580748759249442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2A-457D-8093-E37F7BE8CF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Varaždin!$D$13</c:f>
              <c:numCache>
                <c:formatCode>0.00%</c:formatCode>
                <c:ptCount val="1"/>
                <c:pt idx="0">
                  <c:v>0.68318181818181811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2A-457D-8093-E37F7BE8CF81}"/>
            </c:ext>
          </c:extLst>
        </c:ser>
        <c:ser>
          <c:idx val="2"/>
          <c:order val="2"/>
          <c:tx>
            <c:strRef>
              <c:f>Varaždin!$B$14</c:f>
              <c:strCache>
                <c:ptCount val="1"/>
                <c:pt idx="0">
                  <c:v>Isplaćeno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9463342512697144E-3"/>
                  <c:y val="-4.5761879740969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2A-457D-8093-E37F7BE8CF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Varaždin!$D$14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2A-457D-8093-E37F7BE8C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472775856"/>
        <c:axId val="1472777776"/>
      </c:barChart>
      <c:catAx>
        <c:axId val="147277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2777776"/>
        <c:crosses val="autoZero"/>
        <c:auto val="1"/>
        <c:lblAlgn val="ctr"/>
        <c:lblOffset val="100"/>
        <c:noMultiLvlLbl val="0"/>
      </c:catAx>
      <c:valAx>
        <c:axId val="1472777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727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sz="2000"/>
              <a:t>Objavljeno/ugovoreno/isplaćeno u odnosu na alokaciju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Vinkovci!$B$12</c:f>
              <c:strCache>
                <c:ptCount val="1"/>
                <c:pt idx="0">
                  <c:v>Objavljeno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135656839144599E-3"/>
                  <c:y val="5.0188830535042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2C-48A2-AFB5-B155CDD1AF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Vinkovci!$D$12</c:f>
              <c:numCache>
                <c:formatCode>0.00%</c:formatCode>
                <c:ptCount val="1"/>
                <c:pt idx="0">
                  <c:v>0.92681818181818187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2C-48A2-AFB5-B155CDD1AFF0}"/>
            </c:ext>
          </c:extLst>
        </c:ser>
        <c:ser>
          <c:idx val="1"/>
          <c:order val="1"/>
          <c:tx>
            <c:strRef>
              <c:f>Vinkovci!$B$13</c:f>
              <c:strCache>
                <c:ptCount val="1"/>
                <c:pt idx="0">
                  <c:v>Ugovoreno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866470149589867E-3"/>
                  <c:y val="-6.71818991414001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2C-48A2-AFB5-B155CDD1AF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Vinkovci!$D$13</c:f>
              <c:numCache>
                <c:formatCode>0.00%</c:formatCode>
                <c:ptCount val="1"/>
                <c:pt idx="0">
                  <c:v>0.5509090909090909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2C-48A2-AFB5-B155CDD1AFF0}"/>
            </c:ext>
          </c:extLst>
        </c:ser>
        <c:ser>
          <c:idx val="2"/>
          <c:order val="2"/>
          <c:tx>
            <c:strRef>
              <c:f>Vinkovci!$B$14</c:f>
              <c:strCache>
                <c:ptCount val="1"/>
                <c:pt idx="0">
                  <c:v>Isplaćeno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9578355762637137E-3"/>
                  <c:y val="-5.91793493907385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2C-48A2-AFB5-B155CDD1AF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Vinkovci!$D$14</c:f>
              <c:numCache>
                <c:formatCode>0.00%</c:formatCode>
                <c:ptCount val="1"/>
                <c:pt idx="0">
                  <c:v>0.22090909090909092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2C-48A2-AFB5-B155CDD1A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472775856"/>
        <c:axId val="1472777776"/>
      </c:barChart>
      <c:catAx>
        <c:axId val="147277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2777776"/>
        <c:crosses val="autoZero"/>
        <c:auto val="1"/>
        <c:lblAlgn val="ctr"/>
        <c:lblOffset val="100"/>
        <c:noMultiLvlLbl val="0"/>
      </c:catAx>
      <c:valAx>
        <c:axId val="1472777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727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hr-HR" sz="2000" b="0" i="0" u="none" strike="noStrike" kern="1200" cap="none" spc="50" normalizeH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Objavljeno/ugovoreno/isplaćeno u odnosu na alokaciju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5.4879954995139597E-2"/>
          <c:y val="0.15212224998877186"/>
          <c:w val="0.9316904931462181"/>
          <c:h val="0.749487534170656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Sheet1!$B$27</c:f>
              <c:strCache>
                <c:ptCount val="1"/>
                <c:pt idx="0">
                  <c:v>Launched calls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971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45-49A8-AD19-D76CD36731BA}"/>
              </c:ext>
            </c:extLst>
          </c:dPt>
          <c:dLbls>
            <c:dLbl>
              <c:idx val="0"/>
              <c:layout>
                <c:manualLayout>
                  <c:x val="0"/>
                  <c:y val="-1.36456987790430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marL="0" indent="0"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12,33 MEUR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marL="0" indent="0"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D45-49A8-AD19-D76CD36731B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marL="0" indent="0">
                      <a:defRPr lang="en-US" sz="16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4,96 MEUR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marL="0" indent="0">
                    <a:defRPr lang="en-US" sz="16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D45-49A8-AD19-D76CD36731B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45-49A8-AD19-D76CD36731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Sheet1!$A$28:$A$30</c:f>
              <c:strCache>
                <c:ptCount val="3"/>
                <c:pt idx="0">
                  <c:v>Objavljeno</c:v>
                </c:pt>
                <c:pt idx="1">
                  <c:v>Ugovoreno</c:v>
                </c:pt>
                <c:pt idx="2">
                  <c:v>Isplaćeno</c:v>
                </c:pt>
              </c:strCache>
            </c:strRef>
          </c:cat>
          <c:val>
            <c:numRef>
              <c:f>Sheet1!$B$28:$B$30</c:f>
              <c:numCache>
                <c:formatCode>#,##0.00</c:formatCode>
                <c:ptCount val="3"/>
                <c:pt idx="0">
                  <c:v>0.68500000000000005</c:v>
                </c:pt>
                <c:pt idx="1">
                  <c:v>0.27560000000000001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45-49A8-AD19-D76CD36731BA}"/>
            </c:ext>
          </c:extLst>
        </c:ser>
        <c:ser>
          <c:idx val="1"/>
          <c:order val="1"/>
          <c:tx>
            <c:strRef>
              <c:f>Sheet1!$C$27</c:f>
              <c:strCache>
                <c:ptCount val="1"/>
                <c:pt idx="0">
                  <c:v>Remaining planned calls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45-49A8-AD19-D76CD36731BA}"/>
                </c:ext>
              </c:extLst>
            </c:dLbl>
            <c:dLbl>
              <c:idx val="1"/>
              <c:layout>
                <c:manualLayout>
                  <c:x val="-7.6507549494204655E-17"/>
                  <c:y val="-4.9317474446031344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rgbClr val="FF0000"/>
                        </a:solidFill>
                      </a:rPr>
                      <a:t>27,56%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D45-49A8-AD19-D76CD36731BA}"/>
                </c:ext>
              </c:extLst>
            </c:dLbl>
            <c:dLbl>
              <c:idx val="2"/>
              <c:layout>
                <c:manualLayout>
                  <c:x val="9.766946806285209E-3"/>
                  <c:y val="-0.109165590232344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indent="0" algn="ctr" rtl="0">
                      <a:defRPr lang="en-US" sz="2000" b="1" i="0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rPr>
                      <a:t>0,00 %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indent="0" algn="ctr" rtl="0">
                    <a:defRPr lang="en-US" sz="2000" b="1" i="0" u="none" strike="noStrike" kern="1200" baseline="0" dirty="0" smtClean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D45-49A8-AD19-D76CD36731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marL="0" indent="0">
                  <a:defRPr lang="en-US"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Sheet1!$A$28:$A$30</c:f>
              <c:strCache>
                <c:ptCount val="3"/>
                <c:pt idx="0">
                  <c:v>Objavljeno</c:v>
                </c:pt>
                <c:pt idx="1">
                  <c:v>Ugovoreno</c:v>
                </c:pt>
                <c:pt idx="2">
                  <c:v>Isplaćeno</c:v>
                </c:pt>
              </c:strCache>
            </c:strRef>
          </c:cat>
          <c:val>
            <c:numRef>
              <c:f>Sheet1!$C$28:$C$30</c:f>
              <c:numCache>
                <c:formatCode>#,##0.00</c:formatCode>
                <c:ptCount val="3"/>
                <c:pt idx="0">
                  <c:v>0.315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45-49A8-AD19-D76CD3673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2612160"/>
        <c:axId val="792613600"/>
      </c:barChart>
      <c:catAx>
        <c:axId val="79261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92613600"/>
        <c:crosses val="autoZero"/>
        <c:auto val="1"/>
        <c:lblAlgn val="ctr"/>
        <c:lblOffset val="100"/>
        <c:noMultiLvlLbl val="0"/>
      </c:catAx>
      <c:valAx>
        <c:axId val="7926136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9261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sz="2000"/>
              <a:t>Objavljeno/ugovoreno/isplaćeno u odnosu na alokaciju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5.7611575361209491E-2"/>
          <c:y val="0.1509945025278262"/>
          <c:w val="0.9285369379588243"/>
          <c:h val="0.73864209670957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Vukovar!$B$12</c:f>
              <c:strCache>
                <c:ptCount val="1"/>
                <c:pt idx="0">
                  <c:v>Objavljeno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Vukovar!$D$12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E6-405C-91C0-5F0CC19F2039}"/>
            </c:ext>
          </c:extLst>
        </c:ser>
        <c:ser>
          <c:idx val="1"/>
          <c:order val="1"/>
          <c:tx>
            <c:strRef>
              <c:f>Vukovar!$B$13</c:f>
              <c:strCache>
                <c:ptCount val="1"/>
                <c:pt idx="0">
                  <c:v>Ugovoreno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15458937197979E-3"/>
                  <c:y val="-4.3332257419540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E6-405C-91C0-5F0CC19F20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Vukovar!$D$13</c:f>
              <c:numCache>
                <c:formatCode>0.00%</c:formatCode>
                <c:ptCount val="1"/>
                <c:pt idx="0">
                  <c:v>6.0000000000000005E-2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E6-405C-91C0-5F0CC19F2039}"/>
            </c:ext>
          </c:extLst>
        </c:ser>
        <c:ser>
          <c:idx val="2"/>
          <c:order val="2"/>
          <c:tx>
            <c:strRef>
              <c:f>Vukovar!$B$14</c:f>
              <c:strCache>
                <c:ptCount val="1"/>
                <c:pt idx="0">
                  <c:v>Isplaćeno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15458937198156E-3"/>
                  <c:y val="-4.5761837968370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E6-405C-91C0-5F0CC19F20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Vukovar!$D$14</c:f>
              <c:numCache>
                <c:formatCode>0.00%</c:formatCode>
                <c:ptCount val="1"/>
                <c:pt idx="0">
                  <c:v>2.8333333333333335E-2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E6-405C-91C0-5F0CC19F2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472775856"/>
        <c:axId val="1472777776"/>
      </c:barChart>
      <c:catAx>
        <c:axId val="147277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2777776"/>
        <c:crosses val="autoZero"/>
        <c:auto val="1"/>
        <c:lblAlgn val="ctr"/>
        <c:lblOffset val="100"/>
        <c:noMultiLvlLbl val="0"/>
      </c:catAx>
      <c:valAx>
        <c:axId val="1472777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727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sz="2000"/>
              <a:t>Objavljeno/ugovoreno/isplaćeno u odnosu na alokaciju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Zadar!$B$12</c:f>
              <c:strCache>
                <c:ptCount val="1"/>
                <c:pt idx="0">
                  <c:v>Objavljeno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154979980653989E-3"/>
                  <c:y val="4.241874823550775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3D-4AAC-9187-737370AA3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Zadar!$D$12</c:f>
              <c:numCache>
                <c:formatCode>0.00%</c:formatCode>
                <c:ptCount val="1"/>
                <c:pt idx="0">
                  <c:v>0.16046511627906979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3D-4AAC-9187-737370AA35BC}"/>
            </c:ext>
          </c:extLst>
        </c:ser>
        <c:ser>
          <c:idx val="1"/>
          <c:order val="1"/>
          <c:tx>
            <c:strRef>
              <c:f>Zadar!$B$13</c:f>
              <c:strCache>
                <c:ptCount val="1"/>
                <c:pt idx="0">
                  <c:v>Ugovoreno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431630266495371E-2"/>
                  <c:y val="-5.3627796055198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3D-4AAC-9187-737370AA3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Zadar!$D$13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3D-4AAC-9187-737370AA35BC}"/>
            </c:ext>
          </c:extLst>
        </c:ser>
        <c:ser>
          <c:idx val="2"/>
          <c:order val="2"/>
          <c:tx>
            <c:strRef>
              <c:f>Zadar!$B$14</c:f>
              <c:strCache>
                <c:ptCount val="1"/>
                <c:pt idx="0">
                  <c:v>Isplaćeno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864666029800927E-3"/>
                  <c:y val="-4.5761783362811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3D-4AAC-9187-737370AA3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Zadar!$D$14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3D-4AAC-9187-737370AA3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472775856"/>
        <c:axId val="1472777776"/>
      </c:barChart>
      <c:catAx>
        <c:axId val="147277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2777776"/>
        <c:crosses val="autoZero"/>
        <c:auto val="1"/>
        <c:lblAlgn val="ctr"/>
        <c:lblOffset val="100"/>
        <c:noMultiLvlLbl val="0"/>
      </c:catAx>
      <c:valAx>
        <c:axId val="1472777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727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sz="2000"/>
              <a:t>Objavljeno/ugovoreno/isplaćeno u odnosu na alokaciju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5.7767139902966676E-2"/>
          <c:y val="0.15661393458110809"/>
          <c:w val="0.92834397120814449"/>
          <c:h val="0.73262351879511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Zagreb!$B$12</c:f>
              <c:strCache>
                <c:ptCount val="1"/>
                <c:pt idx="0">
                  <c:v>Objavljeno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626262626262627E-3"/>
                  <c:y val="1.2683344232354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3B-4E6E-8454-3E1AF6445E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Zagreb!$D$12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3B-4E6E-8454-3E1AF6445E58}"/>
            </c:ext>
          </c:extLst>
        </c:ser>
        <c:ser>
          <c:idx val="1"/>
          <c:order val="1"/>
          <c:tx>
            <c:strRef>
              <c:f>Zagreb!$B$13</c:f>
              <c:strCache>
                <c:ptCount val="1"/>
                <c:pt idx="0">
                  <c:v>Ugovoreno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781197804819851E-3"/>
                  <c:y val="9.9377497470321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3B-4E6E-8454-3E1AF6445E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Zagreb!$D$13</c:f>
              <c:numCache>
                <c:formatCode>0.00%</c:formatCode>
                <c:ptCount val="1"/>
                <c:pt idx="0">
                  <c:v>0.97006211180124224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3B-4E6E-8454-3E1AF6445E58}"/>
            </c:ext>
          </c:extLst>
        </c:ser>
        <c:ser>
          <c:idx val="2"/>
          <c:order val="2"/>
          <c:tx>
            <c:strRef>
              <c:f>Zagreb!$B$14</c:f>
              <c:strCache>
                <c:ptCount val="1"/>
                <c:pt idx="0">
                  <c:v>Isplaćeno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154935178556298E-3"/>
                  <c:y val="-2.638535075738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3B-4E6E-8454-3E1AF6445E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Zagreb!$D$14</c:f>
              <c:numCache>
                <c:formatCode>0.00%</c:formatCode>
                <c:ptCount val="1"/>
                <c:pt idx="0">
                  <c:v>0.27180124223602481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3B-4E6E-8454-3E1AF6445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472775856"/>
        <c:axId val="1472777776"/>
      </c:barChart>
      <c:catAx>
        <c:axId val="147277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2777776"/>
        <c:crosses val="autoZero"/>
        <c:auto val="1"/>
        <c:lblAlgn val="ctr"/>
        <c:lblOffset val="100"/>
        <c:noMultiLvlLbl val="0"/>
      </c:catAx>
      <c:valAx>
        <c:axId val="1472777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727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hr-HR" sz="20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Objavljeno/ugovoreno/isplaćeno u odnosu na alokaciju - urbana područja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5.3556758474812789E-2"/>
          <c:y val="0.16148673557838561"/>
          <c:w val="0.93333748614725409"/>
          <c:h val="0.61069114591218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'Presjek-isplaćeno'!$B$1</c:f>
              <c:strCache>
                <c:ptCount val="1"/>
                <c:pt idx="0">
                  <c:v>Isplaćeno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'Presjek-isplaćeno'!$A$2:$A$23</c:f>
              <c:strCache>
                <c:ptCount val="22"/>
                <c:pt idx="0">
                  <c:v>Split</c:v>
                </c:pt>
                <c:pt idx="1">
                  <c:v>Zagreb</c:v>
                </c:pt>
                <c:pt idx="2">
                  <c:v>Vinkovci</c:v>
                </c:pt>
                <c:pt idx="3">
                  <c:v>Koprivnica</c:v>
                </c:pt>
                <c:pt idx="4">
                  <c:v>Dubrovnik</c:v>
                </c:pt>
                <c:pt idx="5">
                  <c:v>Požega</c:v>
                </c:pt>
                <c:pt idx="6">
                  <c:v>Osijek</c:v>
                </c:pt>
                <c:pt idx="7">
                  <c:v>Čakovec</c:v>
                </c:pt>
                <c:pt idx="8">
                  <c:v>Rijeka</c:v>
                </c:pt>
                <c:pt idx="9">
                  <c:v>Slavonski Brod</c:v>
                </c:pt>
                <c:pt idx="10">
                  <c:v>Sisak</c:v>
                </c:pt>
                <c:pt idx="11">
                  <c:v>Karlovac</c:v>
                </c:pt>
                <c:pt idx="12">
                  <c:v>Vukovar</c:v>
                </c:pt>
                <c:pt idx="13">
                  <c:v>Pula</c:v>
                </c:pt>
                <c:pt idx="14">
                  <c:v>Krapina</c:v>
                </c:pt>
                <c:pt idx="15">
                  <c:v>Šibenik</c:v>
                </c:pt>
                <c:pt idx="16">
                  <c:v>Bjelovar</c:v>
                </c:pt>
                <c:pt idx="17">
                  <c:v>Varaždin</c:v>
                </c:pt>
                <c:pt idx="18">
                  <c:v>Virovitica</c:v>
                </c:pt>
                <c:pt idx="19">
                  <c:v>Gospić</c:v>
                </c:pt>
                <c:pt idx="20">
                  <c:v>Zadar</c:v>
                </c:pt>
                <c:pt idx="21">
                  <c:v>Pazin</c:v>
                </c:pt>
              </c:strCache>
            </c:strRef>
          </c:cat>
          <c:val>
            <c:numRef>
              <c:f>'Presjek-isplaćeno'!$B$2:$B$23</c:f>
              <c:numCache>
                <c:formatCode>0%</c:formatCode>
                <c:ptCount val="22"/>
                <c:pt idx="0">
                  <c:v>0.28240509545454545</c:v>
                </c:pt>
                <c:pt idx="1">
                  <c:v>0.27176158074534162</c:v>
                </c:pt>
                <c:pt idx="2">
                  <c:v>0.22110326272727274</c:v>
                </c:pt>
                <c:pt idx="3">
                  <c:v>0.14601179944444445</c:v>
                </c:pt>
                <c:pt idx="4">
                  <c:v>0.12788978545454543</c:v>
                </c:pt>
                <c:pt idx="5">
                  <c:v>8.7045208333333318E-2</c:v>
                </c:pt>
                <c:pt idx="6">
                  <c:v>8.2536806545454575E-2</c:v>
                </c:pt>
                <c:pt idx="7">
                  <c:v>6.5612528333333336E-2</c:v>
                </c:pt>
                <c:pt idx="8">
                  <c:v>5.2556047272727273E-2</c:v>
                </c:pt>
                <c:pt idx="9">
                  <c:v>4.8224746060606061E-2</c:v>
                </c:pt>
                <c:pt idx="10">
                  <c:v>3.7963514999999996E-2</c:v>
                </c:pt>
                <c:pt idx="11">
                  <c:v>3.1140909090909094E-2</c:v>
                </c:pt>
                <c:pt idx="12">
                  <c:v>2.8580027777777777E-2</c:v>
                </c:pt>
                <c:pt idx="13">
                  <c:v>1.7575757575757574E-2</c:v>
                </c:pt>
                <c:pt idx="14">
                  <c:v>1.0083962962962965E-3</c:v>
                </c:pt>
                <c:pt idx="15">
                  <c:v>3.7784090909090911E-4</c:v>
                </c:pt>
                <c:pt idx="16">
                  <c:v>1.7917727272727279E-4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31-4E63-A380-303CAD4A806F}"/>
            </c:ext>
          </c:extLst>
        </c:ser>
        <c:ser>
          <c:idx val="1"/>
          <c:order val="1"/>
          <c:tx>
            <c:strRef>
              <c:f>'Presjek-isplaćeno'!$C$1</c:f>
              <c:strCache>
                <c:ptCount val="1"/>
                <c:pt idx="0">
                  <c:v>Ugovoreno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'Presjek-isplaćeno'!$A$2:$A$23</c:f>
              <c:strCache>
                <c:ptCount val="22"/>
                <c:pt idx="0">
                  <c:v>Split</c:v>
                </c:pt>
                <c:pt idx="1">
                  <c:v>Zagreb</c:v>
                </c:pt>
                <c:pt idx="2">
                  <c:v>Vinkovci</c:v>
                </c:pt>
                <c:pt idx="3">
                  <c:v>Koprivnica</c:v>
                </c:pt>
                <c:pt idx="4">
                  <c:v>Dubrovnik</c:v>
                </c:pt>
                <c:pt idx="5">
                  <c:v>Požega</c:v>
                </c:pt>
                <c:pt idx="6">
                  <c:v>Osijek</c:v>
                </c:pt>
                <c:pt idx="7">
                  <c:v>Čakovec</c:v>
                </c:pt>
                <c:pt idx="8">
                  <c:v>Rijeka</c:v>
                </c:pt>
                <c:pt idx="9">
                  <c:v>Slavonski Brod</c:v>
                </c:pt>
                <c:pt idx="10">
                  <c:v>Sisak</c:v>
                </c:pt>
                <c:pt idx="11">
                  <c:v>Karlovac</c:v>
                </c:pt>
                <c:pt idx="12">
                  <c:v>Vukovar</c:v>
                </c:pt>
                <c:pt idx="13">
                  <c:v>Pula</c:v>
                </c:pt>
                <c:pt idx="14">
                  <c:v>Krapina</c:v>
                </c:pt>
                <c:pt idx="15">
                  <c:v>Šibenik</c:v>
                </c:pt>
                <c:pt idx="16">
                  <c:v>Bjelovar</c:v>
                </c:pt>
                <c:pt idx="17">
                  <c:v>Varaždin</c:v>
                </c:pt>
                <c:pt idx="18">
                  <c:v>Virovitica</c:v>
                </c:pt>
                <c:pt idx="19">
                  <c:v>Gospić</c:v>
                </c:pt>
                <c:pt idx="20">
                  <c:v>Zadar</c:v>
                </c:pt>
                <c:pt idx="21">
                  <c:v>Pazin</c:v>
                </c:pt>
              </c:strCache>
            </c:strRef>
          </c:cat>
          <c:val>
            <c:numRef>
              <c:f>'Presjek-isplaćeno'!$C$2:$C$23</c:f>
              <c:numCache>
                <c:formatCode>0%</c:formatCode>
                <c:ptCount val="22"/>
                <c:pt idx="0">
                  <c:v>0.48603416254545456</c:v>
                </c:pt>
                <c:pt idx="1">
                  <c:v>0.97007046198757763</c:v>
                </c:pt>
                <c:pt idx="2">
                  <c:v>0.55083793954545468</c:v>
                </c:pt>
                <c:pt idx="3">
                  <c:v>0.49096403277777778</c:v>
                </c:pt>
                <c:pt idx="4">
                  <c:v>0.90367966227272711</c:v>
                </c:pt>
                <c:pt idx="5">
                  <c:v>0.23165105444444445</c:v>
                </c:pt>
                <c:pt idx="6">
                  <c:v>0.1918757763636364</c:v>
                </c:pt>
                <c:pt idx="7">
                  <c:v>0.2187084277777778</c:v>
                </c:pt>
                <c:pt idx="8">
                  <c:v>0.10556176963636364</c:v>
                </c:pt>
                <c:pt idx="9">
                  <c:v>0.21340199818181815</c:v>
                </c:pt>
                <c:pt idx="10">
                  <c:v>0.32</c:v>
                </c:pt>
                <c:pt idx="11">
                  <c:v>0.37823276727272725</c:v>
                </c:pt>
                <c:pt idx="12">
                  <c:v>5.9999999444444445E-2</c:v>
                </c:pt>
                <c:pt idx="13">
                  <c:v>0.13690714363636364</c:v>
                </c:pt>
                <c:pt idx="14">
                  <c:v>3.7037036296296295E-2</c:v>
                </c:pt>
                <c:pt idx="15">
                  <c:v>0.13007624136363635</c:v>
                </c:pt>
                <c:pt idx="16">
                  <c:v>0.70011908090909092</c:v>
                </c:pt>
                <c:pt idx="17">
                  <c:v>0.68300175590909085</c:v>
                </c:pt>
                <c:pt idx="18">
                  <c:v>0.27547820888888885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31-4E63-A380-303CAD4A806F}"/>
            </c:ext>
          </c:extLst>
        </c:ser>
        <c:ser>
          <c:idx val="2"/>
          <c:order val="2"/>
          <c:tx>
            <c:strRef>
              <c:f>'Presjek-isplaćeno'!$D$1</c:f>
              <c:strCache>
                <c:ptCount val="1"/>
                <c:pt idx="0">
                  <c:v>Objavljeno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'Presjek-isplaćeno'!$A$2:$A$23</c:f>
              <c:strCache>
                <c:ptCount val="22"/>
                <c:pt idx="0">
                  <c:v>Split</c:v>
                </c:pt>
                <c:pt idx="1">
                  <c:v>Zagreb</c:v>
                </c:pt>
                <c:pt idx="2">
                  <c:v>Vinkovci</c:v>
                </c:pt>
                <c:pt idx="3">
                  <c:v>Koprivnica</c:v>
                </c:pt>
                <c:pt idx="4">
                  <c:v>Dubrovnik</c:v>
                </c:pt>
                <c:pt idx="5">
                  <c:v>Požega</c:v>
                </c:pt>
                <c:pt idx="6">
                  <c:v>Osijek</c:v>
                </c:pt>
                <c:pt idx="7">
                  <c:v>Čakovec</c:v>
                </c:pt>
                <c:pt idx="8">
                  <c:v>Rijeka</c:v>
                </c:pt>
                <c:pt idx="9">
                  <c:v>Slavonski Brod</c:v>
                </c:pt>
                <c:pt idx="10">
                  <c:v>Sisak</c:v>
                </c:pt>
                <c:pt idx="11">
                  <c:v>Karlovac</c:v>
                </c:pt>
                <c:pt idx="12">
                  <c:v>Vukovar</c:v>
                </c:pt>
                <c:pt idx="13">
                  <c:v>Pula</c:v>
                </c:pt>
                <c:pt idx="14">
                  <c:v>Krapina</c:v>
                </c:pt>
                <c:pt idx="15">
                  <c:v>Šibenik</c:v>
                </c:pt>
                <c:pt idx="16">
                  <c:v>Bjelovar</c:v>
                </c:pt>
                <c:pt idx="17">
                  <c:v>Varaždin</c:v>
                </c:pt>
                <c:pt idx="18">
                  <c:v>Virovitica</c:v>
                </c:pt>
                <c:pt idx="19">
                  <c:v>Gospić</c:v>
                </c:pt>
                <c:pt idx="20">
                  <c:v>Zadar</c:v>
                </c:pt>
                <c:pt idx="21">
                  <c:v>Pazin</c:v>
                </c:pt>
              </c:strCache>
            </c:strRef>
          </c:cat>
          <c:val>
            <c:numRef>
              <c:f>'Presjek-isplaćeno'!$D$2:$D$23</c:f>
              <c:numCache>
                <c:formatCode>0%</c:formatCode>
                <c:ptCount val="22"/>
                <c:pt idx="0">
                  <c:v>0.80075824981818189</c:v>
                </c:pt>
                <c:pt idx="1">
                  <c:v>1</c:v>
                </c:pt>
                <c:pt idx="2">
                  <c:v>0.92705182499999994</c:v>
                </c:pt>
                <c:pt idx="3">
                  <c:v>0.51278886888888897</c:v>
                </c:pt>
                <c:pt idx="4">
                  <c:v>1</c:v>
                </c:pt>
                <c:pt idx="5">
                  <c:v>1</c:v>
                </c:pt>
                <c:pt idx="6">
                  <c:v>0.4295071287272727</c:v>
                </c:pt>
                <c:pt idx="7">
                  <c:v>0.55829191222222219</c:v>
                </c:pt>
                <c:pt idx="8">
                  <c:v>0.53790492545454538</c:v>
                </c:pt>
                <c:pt idx="9">
                  <c:v>0.64868613939393949</c:v>
                </c:pt>
                <c:pt idx="10">
                  <c:v>0.50481998363636371</c:v>
                </c:pt>
                <c:pt idx="11">
                  <c:v>1</c:v>
                </c:pt>
                <c:pt idx="12">
                  <c:v>1</c:v>
                </c:pt>
                <c:pt idx="13">
                  <c:v>0.58890584818181813</c:v>
                </c:pt>
                <c:pt idx="14">
                  <c:v>0.2</c:v>
                </c:pt>
                <c:pt idx="15">
                  <c:v>0.6194621818181818</c:v>
                </c:pt>
                <c:pt idx="16">
                  <c:v>0.92501840909090904</c:v>
                </c:pt>
                <c:pt idx="17">
                  <c:v>1</c:v>
                </c:pt>
                <c:pt idx="18">
                  <c:v>0.68516306500000002</c:v>
                </c:pt>
                <c:pt idx="19">
                  <c:v>0.18333333333333332</c:v>
                </c:pt>
                <c:pt idx="20">
                  <c:v>0.16054790651162792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31-4E63-A380-303CAD4A8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1883280"/>
        <c:axId val="105187320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'Presjek-isplaćeno'!$E$1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'Presjek-isplaćeno'!$A$2:$A$23</c15:sqref>
                        </c15:formulaRef>
                      </c:ext>
                    </c:extLst>
                    <c:strCache>
                      <c:ptCount val="22"/>
                      <c:pt idx="0">
                        <c:v>Split</c:v>
                      </c:pt>
                      <c:pt idx="1">
                        <c:v>Zagreb</c:v>
                      </c:pt>
                      <c:pt idx="2">
                        <c:v>Vinkovci</c:v>
                      </c:pt>
                      <c:pt idx="3">
                        <c:v>Koprivnica</c:v>
                      </c:pt>
                      <c:pt idx="4">
                        <c:v>Dubrovnik</c:v>
                      </c:pt>
                      <c:pt idx="5">
                        <c:v>Požega</c:v>
                      </c:pt>
                      <c:pt idx="6">
                        <c:v>Osijek</c:v>
                      </c:pt>
                      <c:pt idx="7">
                        <c:v>Čakovec</c:v>
                      </c:pt>
                      <c:pt idx="8">
                        <c:v>Rijeka</c:v>
                      </c:pt>
                      <c:pt idx="9">
                        <c:v>Slavonski Brod</c:v>
                      </c:pt>
                      <c:pt idx="10">
                        <c:v>Sisak</c:v>
                      </c:pt>
                      <c:pt idx="11">
                        <c:v>Karlovac</c:v>
                      </c:pt>
                      <c:pt idx="12">
                        <c:v>Vukovar</c:v>
                      </c:pt>
                      <c:pt idx="13">
                        <c:v>Pula</c:v>
                      </c:pt>
                      <c:pt idx="14">
                        <c:v>Krapina</c:v>
                      </c:pt>
                      <c:pt idx="15">
                        <c:v>Šibenik</c:v>
                      </c:pt>
                      <c:pt idx="16">
                        <c:v>Bjelovar</c:v>
                      </c:pt>
                      <c:pt idx="17">
                        <c:v>Varaždin</c:v>
                      </c:pt>
                      <c:pt idx="18">
                        <c:v>Virovitica</c:v>
                      </c:pt>
                      <c:pt idx="19">
                        <c:v>Gospić</c:v>
                      </c:pt>
                      <c:pt idx="20">
                        <c:v>Zadar</c:v>
                      </c:pt>
                      <c:pt idx="21">
                        <c:v>Pazin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'Presjek-isplaćeno'!$E$2:$E$23</c15:sqref>
                        </c15:formulaRef>
                      </c:ext>
                    </c:extLst>
                    <c:numCache>
                      <c:formatCode>General</c:formatCode>
                      <c:ptCount val="2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F831-4E63-A380-303CAD4A806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'Presjek-isplaćeno'!$F$1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'Presjek-isplaćeno'!$A$2:$A$23</c15:sqref>
                        </c15:formulaRef>
                      </c:ext>
                    </c:extLst>
                    <c:strCache>
                      <c:ptCount val="22"/>
                      <c:pt idx="0">
                        <c:v>Split</c:v>
                      </c:pt>
                      <c:pt idx="1">
                        <c:v>Zagreb</c:v>
                      </c:pt>
                      <c:pt idx="2">
                        <c:v>Vinkovci</c:v>
                      </c:pt>
                      <c:pt idx="3">
                        <c:v>Koprivnica</c:v>
                      </c:pt>
                      <c:pt idx="4">
                        <c:v>Dubrovnik</c:v>
                      </c:pt>
                      <c:pt idx="5">
                        <c:v>Požega</c:v>
                      </c:pt>
                      <c:pt idx="6">
                        <c:v>Osijek</c:v>
                      </c:pt>
                      <c:pt idx="7">
                        <c:v>Čakovec</c:v>
                      </c:pt>
                      <c:pt idx="8">
                        <c:v>Rijeka</c:v>
                      </c:pt>
                      <c:pt idx="9">
                        <c:v>Slavonski Brod</c:v>
                      </c:pt>
                      <c:pt idx="10">
                        <c:v>Sisak</c:v>
                      </c:pt>
                      <c:pt idx="11">
                        <c:v>Karlovac</c:v>
                      </c:pt>
                      <c:pt idx="12">
                        <c:v>Vukovar</c:v>
                      </c:pt>
                      <c:pt idx="13">
                        <c:v>Pula</c:v>
                      </c:pt>
                      <c:pt idx="14">
                        <c:v>Krapina</c:v>
                      </c:pt>
                      <c:pt idx="15">
                        <c:v>Šibenik</c:v>
                      </c:pt>
                      <c:pt idx="16">
                        <c:v>Bjelovar</c:v>
                      </c:pt>
                      <c:pt idx="17">
                        <c:v>Varaždin</c:v>
                      </c:pt>
                      <c:pt idx="18">
                        <c:v>Virovitica</c:v>
                      </c:pt>
                      <c:pt idx="19">
                        <c:v>Gospić</c:v>
                      </c:pt>
                      <c:pt idx="20">
                        <c:v>Zadar</c:v>
                      </c:pt>
                      <c:pt idx="21">
                        <c:v>Pazin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'Presjek-isplaćeno'!$F$2:$F$23</c15:sqref>
                        </c15:formulaRef>
                      </c:ext>
                    </c:extLst>
                    <c:numCache>
                      <c:formatCode>General</c:formatCode>
                      <c:ptCount val="2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831-4E63-A380-303CAD4A806F}"/>
                  </c:ext>
                </c:extLst>
              </c15:ser>
            </c15:filteredBarSeries>
          </c:ext>
        </c:extLst>
      </c:barChart>
      <c:catAx>
        <c:axId val="105188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51873200"/>
        <c:crosses val="autoZero"/>
        <c:auto val="1"/>
        <c:lblAlgn val="ctr"/>
        <c:lblOffset val="100"/>
        <c:noMultiLvlLbl val="0"/>
      </c:catAx>
      <c:valAx>
        <c:axId val="10518732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5188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sz="2000" dirty="0"/>
              <a:t>Objavljeno/ugovoreno/isplaćeno u odnosu na alokaciju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Bjelovar!$B$12</c:f>
              <c:strCache>
                <c:ptCount val="1"/>
                <c:pt idx="0">
                  <c:v>Objavljeno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Bjelovar!$D$12</c:f>
              <c:numCache>
                <c:formatCode>0.00%</c:formatCode>
                <c:ptCount val="1"/>
                <c:pt idx="0">
                  <c:v>0.92500000000000004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F-4CD8-AED8-60D7EAC1913D}"/>
            </c:ext>
          </c:extLst>
        </c:ser>
        <c:ser>
          <c:idx val="1"/>
          <c:order val="1"/>
          <c:tx>
            <c:strRef>
              <c:f>Bjelovar!$B$13</c:f>
              <c:strCache>
                <c:ptCount val="1"/>
                <c:pt idx="0">
                  <c:v>Ugovoreno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575140175681639E-3"/>
                  <c:y val="-1.3483964771109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1F-4CD8-AED8-60D7EAC191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Bjelovar!$D$13</c:f>
              <c:numCache>
                <c:formatCode>0.00%</c:formatCode>
                <c:ptCount val="1"/>
                <c:pt idx="0">
                  <c:v>0.70000000000000007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1F-4CD8-AED8-60D7EAC1913D}"/>
            </c:ext>
          </c:extLst>
        </c:ser>
        <c:ser>
          <c:idx val="2"/>
          <c:order val="2"/>
          <c:tx>
            <c:strRef>
              <c:f>Bjelovar!$B$14</c:f>
              <c:strCache>
                <c:ptCount val="1"/>
                <c:pt idx="0">
                  <c:v>Isplaćeno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154589371980675E-3"/>
                  <c:y val="-5.8242339232472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1F-4CD8-AED8-60D7EAC191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Bjelovar!$D$14</c:f>
              <c:numCache>
                <c:formatCode>0.00%</c:formatCode>
                <c:ptCount val="1"/>
                <c:pt idx="0">
                  <c:v>1.3636363636363637E-4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1F-4CD8-AED8-60D7EAC19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472775856"/>
        <c:axId val="1472777776"/>
      </c:barChart>
      <c:catAx>
        <c:axId val="147277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2777776"/>
        <c:crosses val="autoZero"/>
        <c:auto val="1"/>
        <c:lblAlgn val="ctr"/>
        <c:lblOffset val="100"/>
        <c:noMultiLvlLbl val="0"/>
      </c:catAx>
      <c:valAx>
        <c:axId val="1472777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727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sz="2000" dirty="0"/>
              <a:t>Objavljeno/ugovoreno/isplaćeno u odnosu na alokaciju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Čakovec!$B$12</c:f>
              <c:strCache>
                <c:ptCount val="1"/>
                <c:pt idx="0">
                  <c:v>Objavljeno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Čakovec!$D$12</c:f>
              <c:numCache>
                <c:formatCode>0.00%</c:formatCode>
                <c:ptCount val="1"/>
                <c:pt idx="0">
                  <c:v>0.55833333333333335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EE-41EA-B6B5-357502BE77F1}"/>
            </c:ext>
          </c:extLst>
        </c:ser>
        <c:ser>
          <c:idx val="1"/>
          <c:order val="1"/>
          <c:tx>
            <c:strRef>
              <c:f>Čakovec!$B$13</c:f>
              <c:strCache>
                <c:ptCount val="1"/>
                <c:pt idx="0">
                  <c:v>Ugovoreno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127753356261585E-3"/>
                  <c:y val="-9.7315916065151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EE-41EA-B6B5-357502BE77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Čakovec!$D$13</c:f>
              <c:numCache>
                <c:formatCode>0.00%</c:formatCode>
                <c:ptCount val="1"/>
                <c:pt idx="0">
                  <c:v>0.21888888888888888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EE-41EA-B6B5-357502BE77F1}"/>
            </c:ext>
          </c:extLst>
        </c:ser>
        <c:ser>
          <c:idx val="2"/>
          <c:order val="2"/>
          <c:tx>
            <c:strRef>
              <c:f>Čakovec!$B$14</c:f>
              <c:strCache>
                <c:ptCount val="1"/>
                <c:pt idx="0">
                  <c:v>Isplaćeno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154300234113498E-3"/>
                  <c:y val="-9.12894291917676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EE-41EA-B6B5-357502BE77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Čakovec!$D$14</c:f>
              <c:numCache>
                <c:formatCode>0.00%</c:formatCode>
                <c:ptCount val="1"/>
                <c:pt idx="0">
                  <c:v>6.5555555555555547E-2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EE-41EA-B6B5-357502BE7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472775856"/>
        <c:axId val="1472777776"/>
      </c:barChart>
      <c:catAx>
        <c:axId val="147277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2777776"/>
        <c:crosses val="autoZero"/>
        <c:auto val="1"/>
        <c:lblAlgn val="ctr"/>
        <c:lblOffset val="100"/>
        <c:noMultiLvlLbl val="0"/>
      </c:catAx>
      <c:valAx>
        <c:axId val="1472777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727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sz="2000"/>
              <a:t>Objavljeno/ugovoreno/isplaćeno u odnosu na alokaciju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5.7430279998869273E-2"/>
          <c:y val="0.15886945308498837"/>
          <c:w val="0.92876182196252433"/>
          <c:h val="0.718871719505347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Dubrovnik!$B$12</c:f>
              <c:strCache>
                <c:ptCount val="1"/>
                <c:pt idx="0">
                  <c:v>Objavljeno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02579510144202E-17"/>
                  <c:y val="5.9006298135251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8E-43D0-A6EE-9B4C94224E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Dubrovnik!$D$12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8E-43D0-A6EE-9B4C94224ED2}"/>
            </c:ext>
          </c:extLst>
        </c:ser>
        <c:ser>
          <c:idx val="1"/>
          <c:order val="1"/>
          <c:tx>
            <c:strRef>
              <c:f>Dubrovnik!$B$13</c:f>
              <c:strCache>
                <c:ptCount val="1"/>
                <c:pt idx="0">
                  <c:v>Ugovoreno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552634580551244E-3"/>
                  <c:y val="4.01032940920701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8E-43D0-A6EE-9B4C94224E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Dubrovnik!$D$13</c:f>
              <c:numCache>
                <c:formatCode>0.00%</c:formatCode>
                <c:ptCount val="1"/>
                <c:pt idx="0">
                  <c:v>0.90363636363636357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8E-43D0-A6EE-9B4C94224ED2}"/>
            </c:ext>
          </c:extLst>
        </c:ser>
        <c:ser>
          <c:idx val="2"/>
          <c:order val="2"/>
          <c:tx>
            <c:strRef>
              <c:f>Dubrovnik!$B$14</c:f>
              <c:strCache>
                <c:ptCount val="1"/>
                <c:pt idx="0">
                  <c:v>Isplaćeno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6056106520668653E-3"/>
                  <c:y val="-9.625672457724460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8E-43D0-A6EE-9B4C94224E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Dubrovnik!$D$14</c:f>
              <c:numCache>
                <c:formatCode>0.00%</c:formatCode>
                <c:ptCount val="1"/>
                <c:pt idx="0">
                  <c:v>0.12772727272727272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8E-43D0-A6EE-9B4C94224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472775856"/>
        <c:axId val="1472777776"/>
      </c:barChart>
      <c:catAx>
        <c:axId val="147277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2777776"/>
        <c:crosses val="autoZero"/>
        <c:auto val="1"/>
        <c:lblAlgn val="ctr"/>
        <c:lblOffset val="100"/>
        <c:noMultiLvlLbl val="0"/>
      </c:catAx>
      <c:valAx>
        <c:axId val="1472777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727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sz="2000"/>
              <a:t>Objavljeno/ugovoreno/isplaćeno u odnosu na alokaciju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Gospić!$B$12</c:f>
              <c:strCache>
                <c:ptCount val="1"/>
                <c:pt idx="0">
                  <c:v>Objavljeno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154637378344876E-3"/>
                  <c:y val="5.2155259828680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59-4340-9AE6-90568E5F4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Gospić!$D$12</c:f>
              <c:numCache>
                <c:formatCode>0.00%</c:formatCode>
                <c:ptCount val="1"/>
                <c:pt idx="0">
                  <c:v>0.1837037037037037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59-4340-9AE6-90568E5F4279}"/>
            </c:ext>
          </c:extLst>
        </c:ser>
        <c:ser>
          <c:idx val="1"/>
          <c:order val="1"/>
          <c:tx>
            <c:strRef>
              <c:f>Gospić!$B$13</c:f>
              <c:strCache>
                <c:ptCount val="1"/>
                <c:pt idx="0">
                  <c:v>Ugovoreno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7256602800852776E-3"/>
                  <c:y val="-4.3332343463802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59-4340-9AE6-90568E5F4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Gospić!$D$13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59-4340-9AE6-90568E5F4279}"/>
            </c:ext>
          </c:extLst>
        </c:ser>
        <c:ser>
          <c:idx val="2"/>
          <c:order val="2"/>
          <c:tx>
            <c:strRef>
              <c:f>Gospić!$B$14</c:f>
              <c:strCache>
                <c:ptCount val="1"/>
                <c:pt idx="0">
                  <c:v>Isplaćeno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154637378343952E-3"/>
                  <c:y val="-3.2985993748531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59-4340-9AE6-90568E5F4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Gospić!$D$14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59-4340-9AE6-90568E5F4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472775856"/>
        <c:axId val="1472777776"/>
      </c:barChart>
      <c:catAx>
        <c:axId val="147277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2777776"/>
        <c:crosses val="autoZero"/>
        <c:auto val="1"/>
        <c:lblAlgn val="ctr"/>
        <c:lblOffset val="100"/>
        <c:noMultiLvlLbl val="0"/>
      </c:catAx>
      <c:valAx>
        <c:axId val="1472777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727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sz="2000"/>
              <a:t>Objavljeno/ugovoreno/isplaćeno u odnosu na alokaciju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5.7533246640779044E-2"/>
          <c:y val="0.15139511818059445"/>
          <c:w val="0.92863409916597117"/>
          <c:h val="0.73411575347613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Karlovac!$B$12</c:f>
              <c:strCache>
                <c:ptCount val="1"/>
                <c:pt idx="0">
                  <c:v>Objavljeno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Karlovac!$D$12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64-4A1E-8072-F78F4EA0701D}"/>
            </c:ext>
          </c:extLst>
        </c:ser>
        <c:ser>
          <c:idx val="1"/>
          <c:order val="1"/>
          <c:tx>
            <c:strRef>
              <c:f>Karlovac!$B$13</c:f>
              <c:strCache>
                <c:ptCount val="1"/>
                <c:pt idx="0">
                  <c:v>Ugovoreno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454731525213005E-3"/>
                  <c:y val="-6.6239932083630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64-4A1E-8072-F78F4EA070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Karlovac!$D$13</c:f>
              <c:numCache>
                <c:formatCode>0.00%</c:formatCode>
                <c:ptCount val="1"/>
                <c:pt idx="0">
                  <c:v>0.37818181818181817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64-4A1E-8072-F78F4EA0701D}"/>
            </c:ext>
          </c:extLst>
        </c:ser>
        <c:ser>
          <c:idx val="2"/>
          <c:order val="2"/>
          <c:tx>
            <c:strRef>
              <c:f>Karlovac!$B$14</c:f>
              <c:strCache>
                <c:ptCount val="1"/>
                <c:pt idx="0">
                  <c:v>Isplaćeno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15458937198156E-3"/>
                  <c:y val="-4.5761837968370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64-4A1E-8072-F78F4EA070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Karlovac!$D$14</c:f>
              <c:numCache>
                <c:formatCode>0.00%</c:formatCode>
                <c:ptCount val="1"/>
                <c:pt idx="0">
                  <c:v>3.1212121212121212E-2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64-4A1E-8072-F78F4EA07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472775856"/>
        <c:axId val="1472777776"/>
      </c:barChart>
      <c:catAx>
        <c:axId val="147277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2777776"/>
        <c:crosses val="autoZero"/>
        <c:auto val="1"/>
        <c:lblAlgn val="ctr"/>
        <c:lblOffset val="100"/>
        <c:noMultiLvlLbl val="0"/>
      </c:catAx>
      <c:valAx>
        <c:axId val="1472777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727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sz="2000"/>
              <a:t>Objavljeno/ugovoreno/isplaćeno u odnosu na alokaciju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8.9790971947530385E-2"/>
          <c:y val="0.12534750342473222"/>
          <c:w val="0.88614953022176579"/>
          <c:h val="0.73940093595373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Koprivnica!$B$12</c:f>
              <c:strCache>
                <c:ptCount val="1"/>
                <c:pt idx="0">
                  <c:v>Objavljeno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154431801536322E-3"/>
                  <c:y val="-1.0498669510410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CF-430A-B118-D4ABFB9966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Koprivnica!$D$12</c:f>
              <c:numCache>
                <c:formatCode>0.00%</c:formatCode>
                <c:ptCount val="1"/>
                <c:pt idx="0">
                  <c:v>0.51277777777777778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CF-430A-B118-D4ABFB9966F0}"/>
            </c:ext>
          </c:extLst>
        </c:ser>
        <c:ser>
          <c:idx val="1"/>
          <c:order val="1"/>
          <c:tx>
            <c:strRef>
              <c:f>Koprivnica!$B$13</c:f>
              <c:strCache>
                <c:ptCount val="1"/>
                <c:pt idx="0">
                  <c:v>Ugovoreno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601797220984159E-3"/>
                  <c:y val="-7.432129940291938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CF-430A-B118-D4ABFB9966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Koprivnica!$D$13</c:f>
              <c:numCache>
                <c:formatCode>0.00%</c:formatCode>
                <c:ptCount val="1"/>
                <c:pt idx="0">
                  <c:v>0.49111111111111111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CF-430A-B118-D4ABFB9966F0}"/>
            </c:ext>
          </c:extLst>
        </c:ser>
        <c:ser>
          <c:idx val="2"/>
          <c:order val="2"/>
          <c:tx>
            <c:strRef>
              <c:f>Koprivnica!$B$14</c:f>
              <c:strCache>
                <c:ptCount val="1"/>
                <c:pt idx="0">
                  <c:v>Isplaćeno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6056106520668653E-3"/>
                  <c:y val="-5.109851323866484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CF-430A-B118-D4ABFB9966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Koprivnica!$D$14</c:f>
              <c:numCache>
                <c:formatCode>0.00%</c:formatCode>
                <c:ptCount val="1"/>
                <c:pt idx="0">
                  <c:v>0.14611111111111111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CF-430A-B118-D4ABFB996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472775856"/>
        <c:axId val="1472777776"/>
      </c:barChart>
      <c:catAx>
        <c:axId val="147277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2777776"/>
        <c:crosses val="autoZero"/>
        <c:auto val="1"/>
        <c:lblAlgn val="ctr"/>
        <c:lblOffset val="100"/>
        <c:noMultiLvlLbl val="0"/>
      </c:catAx>
      <c:valAx>
        <c:axId val="1472777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727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37AF3-407B-48D9-9748-DC6101DE8A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2885A3-5AE2-4491-9A63-FBF918F2B0AC}">
      <dgm:prSet phldrT="[Text]"/>
      <dgm:spPr>
        <a:solidFill>
          <a:srgbClr val="92D050"/>
        </a:solidFill>
      </dgm:spPr>
      <dgm:t>
        <a:bodyPr/>
        <a:lstStyle/>
        <a:p>
          <a:r>
            <a:rPr lang="hr-HR" dirty="0"/>
            <a:t>OBJAVLJENI POZIVI (3) – 20,35 MEUR</a:t>
          </a:r>
        </a:p>
      </dgm:t>
    </dgm:pt>
    <dgm:pt modelId="{C4C4153D-FC49-47B6-AEB5-79CD3F059348}" type="parTrans" cxnId="{6890F8D1-6109-48BF-9C01-F260FAD39870}">
      <dgm:prSet/>
      <dgm:spPr/>
      <dgm:t>
        <a:bodyPr/>
        <a:lstStyle/>
        <a:p>
          <a:endParaRPr lang="hr-HR"/>
        </a:p>
      </dgm:t>
    </dgm:pt>
    <dgm:pt modelId="{86CCEEEE-745B-405A-B784-AE4E9FD6F639}" type="sibTrans" cxnId="{6890F8D1-6109-48BF-9C01-F260FAD39870}">
      <dgm:prSet/>
      <dgm:spPr/>
      <dgm:t>
        <a:bodyPr/>
        <a:lstStyle/>
        <a:p>
          <a:endParaRPr lang="hr-HR"/>
        </a:p>
      </dgm:t>
    </dgm:pt>
    <dgm:pt modelId="{9A2802A1-65ED-447E-BB04-E16F76247E5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r-HR" dirty="0"/>
            <a:t>POZIVI U IZRADI (1) – 3,96 MEUR</a:t>
          </a:r>
        </a:p>
      </dgm:t>
    </dgm:pt>
    <dgm:pt modelId="{5AA0CA88-C979-4BE5-B2EF-B18963FF7DFE}" type="parTrans" cxnId="{8C4479C6-AF5B-4F4F-BB46-9DF26BCCAAFA}">
      <dgm:prSet/>
      <dgm:spPr/>
      <dgm:t>
        <a:bodyPr/>
        <a:lstStyle/>
        <a:p>
          <a:endParaRPr lang="hr-HR"/>
        </a:p>
      </dgm:t>
    </dgm:pt>
    <dgm:pt modelId="{F2F7A487-B457-4F70-A627-9E3638D597D6}" type="sibTrans" cxnId="{8C4479C6-AF5B-4F4F-BB46-9DF26BCCAAFA}">
      <dgm:prSet/>
      <dgm:spPr/>
      <dgm:t>
        <a:bodyPr/>
        <a:lstStyle/>
        <a:p>
          <a:endParaRPr lang="hr-HR"/>
        </a:p>
      </dgm:t>
    </dgm:pt>
    <dgm:pt modelId="{F90D36BF-9B4E-48A0-BC3D-E6FBEE600F1A}">
      <dgm:prSet custT="1"/>
      <dgm:spPr/>
      <dgm:t>
        <a:bodyPr/>
        <a:lstStyle/>
        <a:p>
          <a:pPr>
            <a:buFont typeface="+mj-lt"/>
            <a:buNone/>
          </a:pPr>
          <a:r>
            <a:rPr lang="hr-HR" sz="1700" b="1" i="0" u="none" dirty="0"/>
            <a:t>		</a:t>
          </a:r>
          <a:r>
            <a:rPr lang="hr-HR" sz="1700" b="1" i="0" u="none" dirty="0">
              <a:solidFill>
                <a:srgbClr val="FF9933"/>
              </a:solidFill>
            </a:rPr>
            <a:t>    </a:t>
          </a:r>
          <a:r>
            <a:rPr lang="hr-HR" sz="2000" b="1" i="0" u="none" dirty="0">
              <a:solidFill>
                <a:srgbClr val="FF9933"/>
              </a:solidFill>
            </a:rPr>
            <a:t>1. Etnografski muzej, 1,15 MEUR </a:t>
          </a:r>
          <a:r>
            <a:rPr lang="hr-HR" sz="2000" b="0" i="1" u="none" dirty="0">
              <a:solidFill>
                <a:srgbClr val="FF9933"/>
              </a:solidFill>
            </a:rPr>
            <a:t>- ugovoreno</a:t>
          </a:r>
          <a:endParaRPr lang="hr-HR" sz="2000" b="0" i="1" dirty="0">
            <a:solidFill>
              <a:srgbClr val="FF9933"/>
            </a:solidFill>
          </a:endParaRPr>
        </a:p>
      </dgm:t>
    </dgm:pt>
    <dgm:pt modelId="{152F3191-6D36-48B0-8C25-1027E2C4BC5A}" type="parTrans" cxnId="{C68C0460-8CF5-4FC3-8E8F-D23C70AF69FC}">
      <dgm:prSet/>
      <dgm:spPr/>
      <dgm:t>
        <a:bodyPr/>
        <a:lstStyle/>
        <a:p>
          <a:endParaRPr lang="hr-HR"/>
        </a:p>
      </dgm:t>
    </dgm:pt>
    <dgm:pt modelId="{353D8DB1-B300-49C0-9BF6-276DE041FC8E}" type="sibTrans" cxnId="{C68C0460-8CF5-4FC3-8E8F-D23C70AF69FC}">
      <dgm:prSet/>
      <dgm:spPr/>
      <dgm:t>
        <a:bodyPr/>
        <a:lstStyle/>
        <a:p>
          <a:endParaRPr lang="hr-HR"/>
        </a:p>
      </dgm:t>
    </dgm:pt>
    <dgm:pt modelId="{6A8EAD09-FA7A-47AB-9237-9283A121770B}">
      <dgm:prSet custT="1"/>
      <dgm:spPr/>
      <dgm:t>
        <a:bodyPr/>
        <a:lstStyle/>
        <a:p>
          <a:pPr>
            <a:buFont typeface="+mj-lt"/>
            <a:buNone/>
          </a:pPr>
          <a:r>
            <a:rPr lang="hr-HR" sz="2000" b="1" i="0" u="none" dirty="0">
              <a:solidFill>
                <a:srgbClr val="FF9933"/>
              </a:solidFill>
            </a:rPr>
            <a:t>		 2. Zeleni centar, 10,35 MEUR </a:t>
          </a:r>
          <a:r>
            <a:rPr lang="hr-HR" sz="2000" b="0" i="1" u="none" dirty="0">
              <a:solidFill>
                <a:srgbClr val="FF9933"/>
              </a:solidFill>
            </a:rPr>
            <a:t>- ugovoreno</a:t>
          </a:r>
          <a:endParaRPr lang="hr-HR" sz="2000" dirty="0">
            <a:solidFill>
              <a:srgbClr val="FF9933"/>
            </a:solidFill>
          </a:endParaRPr>
        </a:p>
      </dgm:t>
    </dgm:pt>
    <dgm:pt modelId="{B1DA87D7-191C-453B-BF89-C567460FE46D}" type="parTrans" cxnId="{E4494017-D9A0-4DC8-813A-B6C31452F52F}">
      <dgm:prSet/>
      <dgm:spPr/>
      <dgm:t>
        <a:bodyPr/>
        <a:lstStyle/>
        <a:p>
          <a:endParaRPr lang="hr-HR"/>
        </a:p>
      </dgm:t>
    </dgm:pt>
    <dgm:pt modelId="{8149EEA1-0266-4E4F-B18D-E25FBECEBCDC}" type="sibTrans" cxnId="{E4494017-D9A0-4DC8-813A-B6C31452F52F}">
      <dgm:prSet/>
      <dgm:spPr/>
      <dgm:t>
        <a:bodyPr/>
        <a:lstStyle/>
        <a:p>
          <a:endParaRPr lang="hr-HR"/>
        </a:p>
      </dgm:t>
    </dgm:pt>
    <dgm:pt modelId="{1C0EEDE9-B97E-4419-A2FC-F6F9C38F7DEB}">
      <dgm:prSet custT="1"/>
      <dgm:spPr/>
      <dgm:t>
        <a:bodyPr/>
        <a:lstStyle/>
        <a:p>
          <a:pPr>
            <a:buFont typeface="+mj-lt"/>
            <a:buNone/>
          </a:pPr>
          <a:r>
            <a:rPr lang="hr-HR" sz="2000" b="1" i="0" u="none" dirty="0">
              <a:solidFill>
                <a:schemeClr val="tx2">
                  <a:lumMod val="50000"/>
                  <a:lumOff val="50000"/>
                </a:schemeClr>
              </a:solidFill>
            </a:rPr>
            <a:t>Q3 2026. </a:t>
          </a:r>
          <a:r>
            <a:rPr lang="hr-HR" sz="2000" b="1" i="0" u="none" dirty="0">
              <a:solidFill>
                <a:schemeClr val="tx1"/>
              </a:solidFill>
            </a:rPr>
            <a:t>1. Kuća Bakić, 3,96 MEUR </a:t>
          </a:r>
          <a:r>
            <a:rPr lang="hr-HR" sz="2000" b="0" i="1" u="none" dirty="0">
              <a:solidFill>
                <a:schemeClr val="tx1"/>
              </a:solidFill>
            </a:rPr>
            <a:t>– </a:t>
          </a:r>
          <a:r>
            <a:rPr lang="hr-HR" sz="1600" b="0" i="1" u="none" dirty="0">
              <a:solidFill>
                <a:schemeClr val="tx1"/>
              </a:solidFill>
            </a:rPr>
            <a:t>u tijeku izmjena Sporazuma i SRUP-a</a:t>
          </a:r>
          <a:endParaRPr lang="hr-HR" sz="2000" b="0" i="1" dirty="0">
            <a:solidFill>
              <a:schemeClr val="tx1"/>
            </a:solidFill>
          </a:endParaRPr>
        </a:p>
      </dgm:t>
    </dgm:pt>
    <dgm:pt modelId="{2C1CDBD6-A343-4DF7-A928-DA895AAA738F}" type="parTrans" cxnId="{3F6686C5-F1E7-4428-A4AF-4789761E038E}">
      <dgm:prSet/>
      <dgm:spPr/>
      <dgm:t>
        <a:bodyPr/>
        <a:lstStyle/>
        <a:p>
          <a:endParaRPr lang="hr-HR"/>
        </a:p>
      </dgm:t>
    </dgm:pt>
    <dgm:pt modelId="{B045507D-ACAE-4758-AD5A-E8DDBF4A5052}" type="sibTrans" cxnId="{3F6686C5-F1E7-4428-A4AF-4789761E038E}">
      <dgm:prSet/>
      <dgm:spPr/>
      <dgm:t>
        <a:bodyPr/>
        <a:lstStyle/>
        <a:p>
          <a:endParaRPr lang="hr-HR"/>
        </a:p>
      </dgm:t>
    </dgm:pt>
    <dgm:pt modelId="{2A452AC5-3E80-463F-953A-47EF1BE8E355}">
      <dgm:prSet custT="1"/>
      <dgm:spPr/>
      <dgm:t>
        <a:bodyPr/>
        <a:lstStyle/>
        <a:p>
          <a:pPr>
            <a:buFont typeface="+mj-lt"/>
            <a:buNone/>
          </a:pPr>
          <a:r>
            <a:rPr lang="hr-HR" sz="2000" b="1" i="0" u="none" dirty="0">
              <a:solidFill>
                <a:srgbClr val="FF9933"/>
              </a:solidFill>
            </a:rPr>
            <a:t>		 3. Višenamjenska infrastruktura (OT), 8,84 MEUR </a:t>
          </a:r>
          <a:r>
            <a:rPr lang="hr-HR" sz="2000" b="0" i="1" u="none" dirty="0">
              <a:solidFill>
                <a:srgbClr val="FF9933"/>
              </a:solidFill>
            </a:rPr>
            <a:t>- ugovoreno </a:t>
          </a:r>
          <a:r>
            <a:rPr lang="hr-HR" sz="2000" b="0" i="0" u="none" dirty="0">
              <a:solidFill>
                <a:srgbClr val="FF9933"/>
              </a:solidFill>
            </a:rPr>
            <a:t>(3)</a:t>
          </a:r>
          <a:endParaRPr lang="hr-HR" sz="2000" b="0" dirty="0">
            <a:solidFill>
              <a:srgbClr val="FF9933"/>
            </a:solidFill>
          </a:endParaRPr>
        </a:p>
      </dgm:t>
    </dgm:pt>
    <dgm:pt modelId="{2216252E-DAB2-4EE4-A419-B97D9077F7D0}" type="parTrans" cxnId="{40594ADE-527A-44AF-AA4B-F652FC033903}">
      <dgm:prSet/>
      <dgm:spPr/>
      <dgm:t>
        <a:bodyPr/>
        <a:lstStyle/>
        <a:p>
          <a:endParaRPr lang="hr-HR"/>
        </a:p>
      </dgm:t>
    </dgm:pt>
    <dgm:pt modelId="{ABAA00BC-A383-4AF4-805E-6D89B491AEF6}" type="sibTrans" cxnId="{40594ADE-527A-44AF-AA4B-F652FC033903}">
      <dgm:prSet/>
      <dgm:spPr/>
      <dgm:t>
        <a:bodyPr/>
        <a:lstStyle/>
        <a:p>
          <a:endParaRPr lang="hr-HR"/>
        </a:p>
      </dgm:t>
    </dgm:pt>
    <dgm:pt modelId="{FDFA9084-F762-4235-8D58-82D1254B3889}">
      <dgm:prSet/>
      <dgm:spPr/>
      <dgm:t>
        <a:bodyPr/>
        <a:lstStyle/>
        <a:p>
          <a:r>
            <a:rPr lang="hr-HR" dirty="0"/>
            <a:t>UKUPAN BROJ POZIVA (4) – 22 MEUR</a:t>
          </a:r>
        </a:p>
      </dgm:t>
    </dgm:pt>
    <dgm:pt modelId="{5B6DA4A5-0EAB-4BE8-B797-C45919C7434A}" type="parTrans" cxnId="{1CF7C38E-F9E2-4582-8B01-084820922E94}">
      <dgm:prSet/>
      <dgm:spPr/>
      <dgm:t>
        <a:bodyPr/>
        <a:lstStyle/>
        <a:p>
          <a:endParaRPr lang="hr-HR"/>
        </a:p>
      </dgm:t>
    </dgm:pt>
    <dgm:pt modelId="{7EB2ACB6-559D-46DB-A218-F30C4891F2B0}" type="sibTrans" cxnId="{1CF7C38E-F9E2-4582-8B01-084820922E94}">
      <dgm:prSet/>
      <dgm:spPr/>
      <dgm:t>
        <a:bodyPr/>
        <a:lstStyle/>
        <a:p>
          <a:endParaRPr lang="hr-HR"/>
        </a:p>
      </dgm:t>
    </dgm:pt>
    <dgm:pt modelId="{A7908900-C328-4BAF-83BF-786D20323E65}">
      <dgm:prSet/>
      <dgm:spPr>
        <a:solidFill>
          <a:srgbClr val="FF9933"/>
        </a:solidFill>
      </dgm:spPr>
      <dgm:t>
        <a:bodyPr/>
        <a:lstStyle/>
        <a:p>
          <a:r>
            <a:rPr lang="hr-HR" dirty="0"/>
            <a:t>UGOVORENO (5 PROJEKTA) – 15,40 MEUR </a:t>
          </a:r>
        </a:p>
      </dgm:t>
    </dgm:pt>
    <dgm:pt modelId="{FC7B8C7B-E248-42D6-80D0-F331A81AB26C}" type="parTrans" cxnId="{B038F261-8960-4070-B222-0A6D91F7797A}">
      <dgm:prSet/>
      <dgm:spPr/>
      <dgm:t>
        <a:bodyPr/>
        <a:lstStyle/>
        <a:p>
          <a:endParaRPr lang="hr-HR"/>
        </a:p>
      </dgm:t>
    </dgm:pt>
    <dgm:pt modelId="{2640484D-BEB0-45B5-A8BB-4CC887A056D9}" type="sibTrans" cxnId="{B038F261-8960-4070-B222-0A6D91F7797A}">
      <dgm:prSet/>
      <dgm:spPr/>
      <dgm:t>
        <a:bodyPr/>
        <a:lstStyle/>
        <a:p>
          <a:endParaRPr lang="hr-HR"/>
        </a:p>
      </dgm:t>
    </dgm:pt>
    <dgm:pt modelId="{FE7E46FF-1F4F-4699-ADF4-3C179DE97A44}" type="pres">
      <dgm:prSet presAssocID="{E3C37AF3-407B-48D9-9748-DC6101DE8AB3}" presName="linear" presStyleCnt="0">
        <dgm:presLayoutVars>
          <dgm:dir/>
          <dgm:animLvl val="lvl"/>
          <dgm:resizeHandles val="exact"/>
        </dgm:presLayoutVars>
      </dgm:prSet>
      <dgm:spPr/>
    </dgm:pt>
    <dgm:pt modelId="{06EBC7B2-519C-478F-BAF7-0EAFA03803E9}" type="pres">
      <dgm:prSet presAssocID="{FDFA9084-F762-4235-8D58-82D1254B3889}" presName="parentLin" presStyleCnt="0"/>
      <dgm:spPr/>
    </dgm:pt>
    <dgm:pt modelId="{3A554BAD-4CD0-45F5-BF1C-F29353CCF222}" type="pres">
      <dgm:prSet presAssocID="{FDFA9084-F762-4235-8D58-82D1254B3889}" presName="parentLeftMargin" presStyleLbl="node1" presStyleIdx="0" presStyleCnt="4"/>
      <dgm:spPr/>
    </dgm:pt>
    <dgm:pt modelId="{8FB6C544-05B9-4069-8C09-635F096E4CDD}" type="pres">
      <dgm:prSet presAssocID="{FDFA9084-F762-4235-8D58-82D1254B388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088F090-FE18-41FC-BF3B-C12C13D8B80C}" type="pres">
      <dgm:prSet presAssocID="{FDFA9084-F762-4235-8D58-82D1254B3889}" presName="negativeSpace" presStyleCnt="0"/>
      <dgm:spPr/>
    </dgm:pt>
    <dgm:pt modelId="{A84697BF-9FFE-4EF2-A5C8-07E574F4E461}" type="pres">
      <dgm:prSet presAssocID="{FDFA9084-F762-4235-8D58-82D1254B3889}" presName="childText" presStyleLbl="conFgAcc1" presStyleIdx="0" presStyleCnt="4">
        <dgm:presLayoutVars>
          <dgm:bulletEnabled val="1"/>
        </dgm:presLayoutVars>
      </dgm:prSet>
      <dgm:spPr/>
    </dgm:pt>
    <dgm:pt modelId="{F4EB6B93-27F0-42EC-BCBD-CE46A886F622}" type="pres">
      <dgm:prSet presAssocID="{7EB2ACB6-559D-46DB-A218-F30C4891F2B0}" presName="spaceBetweenRectangles" presStyleCnt="0"/>
      <dgm:spPr/>
    </dgm:pt>
    <dgm:pt modelId="{24541310-62F1-40D0-8171-0AE5D652C8A2}" type="pres">
      <dgm:prSet presAssocID="{262885A3-5AE2-4491-9A63-FBF918F2B0AC}" presName="parentLin" presStyleCnt="0"/>
      <dgm:spPr/>
    </dgm:pt>
    <dgm:pt modelId="{F6E0F2A4-B7C2-4F7C-9042-61DB6DF7CACE}" type="pres">
      <dgm:prSet presAssocID="{262885A3-5AE2-4491-9A63-FBF918F2B0AC}" presName="parentLeftMargin" presStyleLbl="node1" presStyleIdx="0" presStyleCnt="4"/>
      <dgm:spPr/>
    </dgm:pt>
    <dgm:pt modelId="{B55685FA-47F1-454E-B6A5-37027C1A461E}" type="pres">
      <dgm:prSet presAssocID="{262885A3-5AE2-4491-9A63-FBF918F2B0A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82744AE-18AD-4298-BA0E-C33B94CE4F17}" type="pres">
      <dgm:prSet presAssocID="{262885A3-5AE2-4491-9A63-FBF918F2B0AC}" presName="negativeSpace" presStyleCnt="0"/>
      <dgm:spPr/>
    </dgm:pt>
    <dgm:pt modelId="{E65BCAD9-CDC2-46E6-B93B-54894DDDAD47}" type="pres">
      <dgm:prSet presAssocID="{262885A3-5AE2-4491-9A63-FBF918F2B0AC}" presName="childText" presStyleLbl="conFgAcc1" presStyleIdx="1" presStyleCnt="4" custLinFactNeighborX="-1650" custLinFactNeighborY="-26472">
        <dgm:presLayoutVars>
          <dgm:bulletEnabled val="1"/>
        </dgm:presLayoutVars>
      </dgm:prSet>
      <dgm:spPr/>
    </dgm:pt>
    <dgm:pt modelId="{DA393470-5FE5-40D2-BE3C-4E7E116A9BF6}" type="pres">
      <dgm:prSet presAssocID="{86CCEEEE-745B-405A-B784-AE4E9FD6F639}" presName="spaceBetweenRectangles" presStyleCnt="0"/>
      <dgm:spPr/>
    </dgm:pt>
    <dgm:pt modelId="{C950B1CA-FD9F-43C9-A29C-7CCC107B6495}" type="pres">
      <dgm:prSet presAssocID="{9A2802A1-65ED-447E-BB04-E16F76247E5B}" presName="parentLin" presStyleCnt="0"/>
      <dgm:spPr/>
    </dgm:pt>
    <dgm:pt modelId="{BCE086CA-4CF7-4296-A183-F2A734A276EB}" type="pres">
      <dgm:prSet presAssocID="{9A2802A1-65ED-447E-BB04-E16F76247E5B}" presName="parentLeftMargin" presStyleLbl="node1" presStyleIdx="1" presStyleCnt="4"/>
      <dgm:spPr/>
    </dgm:pt>
    <dgm:pt modelId="{C2C0A38C-E589-400A-AE6E-F87DBEA93C40}" type="pres">
      <dgm:prSet presAssocID="{9A2802A1-65ED-447E-BB04-E16F76247E5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23ABB31-0B2E-4CF9-913C-2C7799362157}" type="pres">
      <dgm:prSet presAssocID="{9A2802A1-65ED-447E-BB04-E16F76247E5B}" presName="negativeSpace" presStyleCnt="0"/>
      <dgm:spPr/>
    </dgm:pt>
    <dgm:pt modelId="{0880332D-EF71-4C9E-A00E-D9A4802698A3}" type="pres">
      <dgm:prSet presAssocID="{9A2802A1-65ED-447E-BB04-E16F76247E5B}" presName="childText" presStyleLbl="conFgAcc1" presStyleIdx="2" presStyleCnt="4" custLinFactNeighborX="-877">
        <dgm:presLayoutVars>
          <dgm:bulletEnabled val="1"/>
        </dgm:presLayoutVars>
      </dgm:prSet>
      <dgm:spPr/>
    </dgm:pt>
    <dgm:pt modelId="{A740F328-BBC1-4D26-9CC8-43B18A6060ED}" type="pres">
      <dgm:prSet presAssocID="{F2F7A487-B457-4F70-A627-9E3638D597D6}" presName="spaceBetweenRectangles" presStyleCnt="0"/>
      <dgm:spPr/>
    </dgm:pt>
    <dgm:pt modelId="{7A82F028-1612-4D9F-B34A-3926E690CBAE}" type="pres">
      <dgm:prSet presAssocID="{A7908900-C328-4BAF-83BF-786D20323E65}" presName="parentLin" presStyleCnt="0"/>
      <dgm:spPr/>
    </dgm:pt>
    <dgm:pt modelId="{B8525E96-9038-4083-8187-0FA5A632388F}" type="pres">
      <dgm:prSet presAssocID="{A7908900-C328-4BAF-83BF-786D20323E65}" presName="parentLeftMargin" presStyleLbl="node1" presStyleIdx="2" presStyleCnt="4"/>
      <dgm:spPr/>
    </dgm:pt>
    <dgm:pt modelId="{FAF7BC98-E00E-4A46-B069-57D54326D4CD}" type="pres">
      <dgm:prSet presAssocID="{A7908900-C328-4BAF-83BF-786D20323E6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BC3FDBD-73F3-4692-B3AE-22AE90F4A0B1}" type="pres">
      <dgm:prSet presAssocID="{A7908900-C328-4BAF-83BF-786D20323E65}" presName="negativeSpace" presStyleCnt="0"/>
      <dgm:spPr/>
    </dgm:pt>
    <dgm:pt modelId="{85E8B564-2F69-42CB-887F-F8FBE771D80B}" type="pres">
      <dgm:prSet presAssocID="{A7908900-C328-4BAF-83BF-786D20323E6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5A67C13-174E-41C4-AC84-75B405215372}" type="presOf" srcId="{FDFA9084-F762-4235-8D58-82D1254B3889}" destId="{8FB6C544-05B9-4069-8C09-635F096E4CDD}" srcOrd="1" destOrd="0" presId="urn:microsoft.com/office/officeart/2005/8/layout/list1"/>
    <dgm:cxn modelId="{E4494017-D9A0-4DC8-813A-B6C31452F52F}" srcId="{F90D36BF-9B4E-48A0-BC3D-E6FBEE600F1A}" destId="{6A8EAD09-FA7A-47AB-9237-9283A121770B}" srcOrd="0" destOrd="0" parTransId="{B1DA87D7-191C-453B-BF89-C567460FE46D}" sibTransId="{8149EEA1-0266-4E4F-B18D-E25FBECEBCDC}"/>
    <dgm:cxn modelId="{4CF6B91B-EBE6-4F30-8F69-15C0B373DA51}" type="presOf" srcId="{F90D36BF-9B4E-48A0-BC3D-E6FBEE600F1A}" destId="{E65BCAD9-CDC2-46E6-B93B-54894DDDAD47}" srcOrd="0" destOrd="0" presId="urn:microsoft.com/office/officeart/2005/8/layout/list1"/>
    <dgm:cxn modelId="{BE669824-9E90-4108-9DA7-EA57A698411D}" type="presOf" srcId="{6A8EAD09-FA7A-47AB-9237-9283A121770B}" destId="{E65BCAD9-CDC2-46E6-B93B-54894DDDAD47}" srcOrd="0" destOrd="1" presId="urn:microsoft.com/office/officeart/2005/8/layout/list1"/>
    <dgm:cxn modelId="{D1B31436-FD25-49F9-A519-4420B421F7BD}" type="presOf" srcId="{2A452AC5-3E80-463F-953A-47EF1BE8E355}" destId="{E65BCAD9-CDC2-46E6-B93B-54894DDDAD47}" srcOrd="0" destOrd="2" presId="urn:microsoft.com/office/officeart/2005/8/layout/list1"/>
    <dgm:cxn modelId="{08B7453A-38ED-46F9-BDCD-55AC0F97A9E8}" type="presOf" srcId="{9A2802A1-65ED-447E-BB04-E16F76247E5B}" destId="{BCE086CA-4CF7-4296-A183-F2A734A276EB}" srcOrd="0" destOrd="0" presId="urn:microsoft.com/office/officeart/2005/8/layout/list1"/>
    <dgm:cxn modelId="{B3E0B13C-9BCA-4B8C-BEFB-651045A8915C}" type="presOf" srcId="{A7908900-C328-4BAF-83BF-786D20323E65}" destId="{B8525E96-9038-4083-8187-0FA5A632388F}" srcOrd="0" destOrd="0" presId="urn:microsoft.com/office/officeart/2005/8/layout/list1"/>
    <dgm:cxn modelId="{8C82D53C-8D46-461A-A841-F3192C090EDE}" type="presOf" srcId="{262885A3-5AE2-4491-9A63-FBF918F2B0AC}" destId="{B55685FA-47F1-454E-B6A5-37027C1A461E}" srcOrd="1" destOrd="0" presId="urn:microsoft.com/office/officeart/2005/8/layout/list1"/>
    <dgm:cxn modelId="{CC4BAB3D-1C25-4347-8151-6C597BB0ADA2}" type="presOf" srcId="{9A2802A1-65ED-447E-BB04-E16F76247E5B}" destId="{C2C0A38C-E589-400A-AE6E-F87DBEA93C40}" srcOrd="1" destOrd="0" presId="urn:microsoft.com/office/officeart/2005/8/layout/list1"/>
    <dgm:cxn modelId="{C68C0460-8CF5-4FC3-8E8F-D23C70AF69FC}" srcId="{262885A3-5AE2-4491-9A63-FBF918F2B0AC}" destId="{F90D36BF-9B4E-48A0-BC3D-E6FBEE600F1A}" srcOrd="0" destOrd="0" parTransId="{152F3191-6D36-48B0-8C25-1027E2C4BC5A}" sibTransId="{353D8DB1-B300-49C0-9BF6-276DE041FC8E}"/>
    <dgm:cxn modelId="{B038F261-8960-4070-B222-0A6D91F7797A}" srcId="{E3C37AF3-407B-48D9-9748-DC6101DE8AB3}" destId="{A7908900-C328-4BAF-83BF-786D20323E65}" srcOrd="3" destOrd="0" parTransId="{FC7B8C7B-E248-42D6-80D0-F331A81AB26C}" sibTransId="{2640484D-BEB0-45B5-A8BB-4CC887A056D9}"/>
    <dgm:cxn modelId="{88E8366A-FD22-438E-A996-B3BEE76AFE71}" type="presOf" srcId="{1C0EEDE9-B97E-4419-A2FC-F6F9C38F7DEB}" destId="{0880332D-EF71-4C9E-A00E-D9A4802698A3}" srcOrd="0" destOrd="0" presId="urn:microsoft.com/office/officeart/2005/8/layout/list1"/>
    <dgm:cxn modelId="{166D977E-2A10-4DE4-98BA-904C3D2854FC}" type="presOf" srcId="{262885A3-5AE2-4491-9A63-FBF918F2B0AC}" destId="{F6E0F2A4-B7C2-4F7C-9042-61DB6DF7CACE}" srcOrd="0" destOrd="0" presId="urn:microsoft.com/office/officeart/2005/8/layout/list1"/>
    <dgm:cxn modelId="{1CF7C38E-F9E2-4582-8B01-084820922E94}" srcId="{E3C37AF3-407B-48D9-9748-DC6101DE8AB3}" destId="{FDFA9084-F762-4235-8D58-82D1254B3889}" srcOrd="0" destOrd="0" parTransId="{5B6DA4A5-0EAB-4BE8-B797-C45919C7434A}" sibTransId="{7EB2ACB6-559D-46DB-A218-F30C4891F2B0}"/>
    <dgm:cxn modelId="{F80060A3-0B05-40F7-AE73-652022849F6F}" type="presOf" srcId="{FDFA9084-F762-4235-8D58-82D1254B3889}" destId="{3A554BAD-4CD0-45F5-BF1C-F29353CCF222}" srcOrd="0" destOrd="0" presId="urn:microsoft.com/office/officeart/2005/8/layout/list1"/>
    <dgm:cxn modelId="{3F6686C5-F1E7-4428-A4AF-4789761E038E}" srcId="{9A2802A1-65ED-447E-BB04-E16F76247E5B}" destId="{1C0EEDE9-B97E-4419-A2FC-F6F9C38F7DEB}" srcOrd="0" destOrd="0" parTransId="{2C1CDBD6-A343-4DF7-A928-DA895AAA738F}" sibTransId="{B045507D-ACAE-4758-AD5A-E8DDBF4A5052}"/>
    <dgm:cxn modelId="{8C4479C6-AF5B-4F4F-BB46-9DF26BCCAAFA}" srcId="{E3C37AF3-407B-48D9-9748-DC6101DE8AB3}" destId="{9A2802A1-65ED-447E-BB04-E16F76247E5B}" srcOrd="2" destOrd="0" parTransId="{5AA0CA88-C979-4BE5-B2EF-B18963FF7DFE}" sibTransId="{F2F7A487-B457-4F70-A627-9E3638D597D6}"/>
    <dgm:cxn modelId="{910657C9-2C9B-4005-8F34-399F49BE8395}" type="presOf" srcId="{A7908900-C328-4BAF-83BF-786D20323E65}" destId="{FAF7BC98-E00E-4A46-B069-57D54326D4CD}" srcOrd="1" destOrd="0" presId="urn:microsoft.com/office/officeart/2005/8/layout/list1"/>
    <dgm:cxn modelId="{6890F8D1-6109-48BF-9C01-F260FAD39870}" srcId="{E3C37AF3-407B-48D9-9748-DC6101DE8AB3}" destId="{262885A3-5AE2-4491-9A63-FBF918F2B0AC}" srcOrd="1" destOrd="0" parTransId="{C4C4153D-FC49-47B6-AEB5-79CD3F059348}" sibTransId="{86CCEEEE-745B-405A-B784-AE4E9FD6F639}"/>
    <dgm:cxn modelId="{8B83FDDA-5A4B-4C3C-8BCF-D0B0B4150A59}" type="presOf" srcId="{E3C37AF3-407B-48D9-9748-DC6101DE8AB3}" destId="{FE7E46FF-1F4F-4699-ADF4-3C179DE97A44}" srcOrd="0" destOrd="0" presId="urn:microsoft.com/office/officeart/2005/8/layout/list1"/>
    <dgm:cxn modelId="{40594ADE-527A-44AF-AA4B-F652FC033903}" srcId="{6A8EAD09-FA7A-47AB-9237-9283A121770B}" destId="{2A452AC5-3E80-463F-953A-47EF1BE8E355}" srcOrd="0" destOrd="0" parTransId="{2216252E-DAB2-4EE4-A419-B97D9077F7D0}" sibTransId="{ABAA00BC-A383-4AF4-805E-6D89B491AEF6}"/>
    <dgm:cxn modelId="{7FC0B4CE-2B95-438C-A019-D7D76C1FC0E9}" type="presParOf" srcId="{FE7E46FF-1F4F-4699-ADF4-3C179DE97A44}" destId="{06EBC7B2-519C-478F-BAF7-0EAFA03803E9}" srcOrd="0" destOrd="0" presId="urn:microsoft.com/office/officeart/2005/8/layout/list1"/>
    <dgm:cxn modelId="{C5C0D61C-3096-4299-AEE2-E1C86C2DAA4E}" type="presParOf" srcId="{06EBC7B2-519C-478F-BAF7-0EAFA03803E9}" destId="{3A554BAD-4CD0-45F5-BF1C-F29353CCF222}" srcOrd="0" destOrd="0" presId="urn:microsoft.com/office/officeart/2005/8/layout/list1"/>
    <dgm:cxn modelId="{4C2067F7-E38C-4688-B46C-93E6E34F4509}" type="presParOf" srcId="{06EBC7B2-519C-478F-BAF7-0EAFA03803E9}" destId="{8FB6C544-05B9-4069-8C09-635F096E4CDD}" srcOrd="1" destOrd="0" presId="urn:microsoft.com/office/officeart/2005/8/layout/list1"/>
    <dgm:cxn modelId="{A238CD4C-5943-4F10-B2C5-D2A5BC10AFA1}" type="presParOf" srcId="{FE7E46FF-1F4F-4699-ADF4-3C179DE97A44}" destId="{F088F090-FE18-41FC-BF3B-C12C13D8B80C}" srcOrd="1" destOrd="0" presId="urn:microsoft.com/office/officeart/2005/8/layout/list1"/>
    <dgm:cxn modelId="{C1E09258-0654-4C0C-A813-53397AC456C2}" type="presParOf" srcId="{FE7E46FF-1F4F-4699-ADF4-3C179DE97A44}" destId="{A84697BF-9FFE-4EF2-A5C8-07E574F4E461}" srcOrd="2" destOrd="0" presId="urn:microsoft.com/office/officeart/2005/8/layout/list1"/>
    <dgm:cxn modelId="{269337E1-CB6B-47C3-A104-2B9BE7DDEC26}" type="presParOf" srcId="{FE7E46FF-1F4F-4699-ADF4-3C179DE97A44}" destId="{F4EB6B93-27F0-42EC-BCBD-CE46A886F622}" srcOrd="3" destOrd="0" presId="urn:microsoft.com/office/officeart/2005/8/layout/list1"/>
    <dgm:cxn modelId="{FE823D93-DC1A-4ED4-B5EC-BC374020E2F2}" type="presParOf" srcId="{FE7E46FF-1F4F-4699-ADF4-3C179DE97A44}" destId="{24541310-62F1-40D0-8171-0AE5D652C8A2}" srcOrd="4" destOrd="0" presId="urn:microsoft.com/office/officeart/2005/8/layout/list1"/>
    <dgm:cxn modelId="{5341A442-FE16-4177-892F-B4DA91C98155}" type="presParOf" srcId="{24541310-62F1-40D0-8171-0AE5D652C8A2}" destId="{F6E0F2A4-B7C2-4F7C-9042-61DB6DF7CACE}" srcOrd="0" destOrd="0" presId="urn:microsoft.com/office/officeart/2005/8/layout/list1"/>
    <dgm:cxn modelId="{25641B52-61B4-45E3-BA23-FF9031B4C0F5}" type="presParOf" srcId="{24541310-62F1-40D0-8171-0AE5D652C8A2}" destId="{B55685FA-47F1-454E-B6A5-37027C1A461E}" srcOrd="1" destOrd="0" presId="urn:microsoft.com/office/officeart/2005/8/layout/list1"/>
    <dgm:cxn modelId="{F4CBEB99-1585-42AF-88FA-373B58E1A392}" type="presParOf" srcId="{FE7E46FF-1F4F-4699-ADF4-3C179DE97A44}" destId="{A82744AE-18AD-4298-BA0E-C33B94CE4F17}" srcOrd="5" destOrd="0" presId="urn:microsoft.com/office/officeart/2005/8/layout/list1"/>
    <dgm:cxn modelId="{6AA95355-7401-4DB5-A315-24BC0E000FCA}" type="presParOf" srcId="{FE7E46FF-1F4F-4699-ADF4-3C179DE97A44}" destId="{E65BCAD9-CDC2-46E6-B93B-54894DDDAD47}" srcOrd="6" destOrd="0" presId="urn:microsoft.com/office/officeart/2005/8/layout/list1"/>
    <dgm:cxn modelId="{6A611FF8-B777-4321-A9F4-3E2AEC756A1B}" type="presParOf" srcId="{FE7E46FF-1F4F-4699-ADF4-3C179DE97A44}" destId="{DA393470-5FE5-40D2-BE3C-4E7E116A9BF6}" srcOrd="7" destOrd="0" presId="urn:microsoft.com/office/officeart/2005/8/layout/list1"/>
    <dgm:cxn modelId="{A6C27D33-CD46-40C0-B762-FCE96E512BFC}" type="presParOf" srcId="{FE7E46FF-1F4F-4699-ADF4-3C179DE97A44}" destId="{C950B1CA-FD9F-43C9-A29C-7CCC107B6495}" srcOrd="8" destOrd="0" presId="urn:microsoft.com/office/officeart/2005/8/layout/list1"/>
    <dgm:cxn modelId="{0471838B-2D3E-4842-9041-5E1730D53460}" type="presParOf" srcId="{C950B1CA-FD9F-43C9-A29C-7CCC107B6495}" destId="{BCE086CA-4CF7-4296-A183-F2A734A276EB}" srcOrd="0" destOrd="0" presId="urn:microsoft.com/office/officeart/2005/8/layout/list1"/>
    <dgm:cxn modelId="{9929F279-5E64-42F4-9AF8-49355325BC18}" type="presParOf" srcId="{C950B1CA-FD9F-43C9-A29C-7CCC107B6495}" destId="{C2C0A38C-E589-400A-AE6E-F87DBEA93C40}" srcOrd="1" destOrd="0" presId="urn:microsoft.com/office/officeart/2005/8/layout/list1"/>
    <dgm:cxn modelId="{1C2D1664-6945-40CF-9B62-C0B81DBAC1A6}" type="presParOf" srcId="{FE7E46FF-1F4F-4699-ADF4-3C179DE97A44}" destId="{823ABB31-0B2E-4CF9-913C-2C7799362157}" srcOrd="9" destOrd="0" presId="urn:microsoft.com/office/officeart/2005/8/layout/list1"/>
    <dgm:cxn modelId="{8287C91F-CC0C-453B-AC0B-366A52721B34}" type="presParOf" srcId="{FE7E46FF-1F4F-4699-ADF4-3C179DE97A44}" destId="{0880332D-EF71-4C9E-A00E-D9A4802698A3}" srcOrd="10" destOrd="0" presId="urn:microsoft.com/office/officeart/2005/8/layout/list1"/>
    <dgm:cxn modelId="{471DA658-16FE-4D8F-A49F-3E5F601C9C1E}" type="presParOf" srcId="{FE7E46FF-1F4F-4699-ADF4-3C179DE97A44}" destId="{A740F328-BBC1-4D26-9CC8-43B18A6060ED}" srcOrd="11" destOrd="0" presId="urn:microsoft.com/office/officeart/2005/8/layout/list1"/>
    <dgm:cxn modelId="{6B4CBB87-59C7-4DEB-91D6-0729E3913DEA}" type="presParOf" srcId="{FE7E46FF-1F4F-4699-ADF4-3C179DE97A44}" destId="{7A82F028-1612-4D9F-B34A-3926E690CBAE}" srcOrd="12" destOrd="0" presId="urn:microsoft.com/office/officeart/2005/8/layout/list1"/>
    <dgm:cxn modelId="{81E2FD95-130E-4997-8C0A-B505AD6A9CE2}" type="presParOf" srcId="{7A82F028-1612-4D9F-B34A-3926E690CBAE}" destId="{B8525E96-9038-4083-8187-0FA5A632388F}" srcOrd="0" destOrd="0" presId="urn:microsoft.com/office/officeart/2005/8/layout/list1"/>
    <dgm:cxn modelId="{F25840ED-2D11-43D7-975B-375BD0859458}" type="presParOf" srcId="{7A82F028-1612-4D9F-B34A-3926E690CBAE}" destId="{FAF7BC98-E00E-4A46-B069-57D54326D4CD}" srcOrd="1" destOrd="0" presId="urn:microsoft.com/office/officeart/2005/8/layout/list1"/>
    <dgm:cxn modelId="{A0AC80AA-591E-4FC0-BD00-95CE61202320}" type="presParOf" srcId="{FE7E46FF-1F4F-4699-ADF4-3C179DE97A44}" destId="{8BC3FDBD-73F3-4692-B3AE-22AE90F4A0B1}" srcOrd="13" destOrd="0" presId="urn:microsoft.com/office/officeart/2005/8/layout/list1"/>
    <dgm:cxn modelId="{2047723D-E515-4CE8-B2FE-1A7631ACFF1F}" type="presParOf" srcId="{FE7E46FF-1F4F-4699-ADF4-3C179DE97A44}" destId="{85E8B564-2F69-42CB-887F-F8FBE771D80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C37AF3-407B-48D9-9748-DC6101DE8A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2885A3-5AE2-4491-9A63-FBF918F2B0AC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2400" dirty="0"/>
            <a:t>OBJAVLJENI POZIVI (4) – 18,00 MEUR</a:t>
          </a:r>
        </a:p>
      </dgm:t>
    </dgm:pt>
    <dgm:pt modelId="{C4C4153D-FC49-47B6-AEB5-79CD3F059348}" type="parTrans" cxnId="{6890F8D1-6109-48BF-9C01-F260FAD39870}">
      <dgm:prSet/>
      <dgm:spPr/>
      <dgm:t>
        <a:bodyPr/>
        <a:lstStyle/>
        <a:p>
          <a:endParaRPr lang="hr-HR"/>
        </a:p>
      </dgm:t>
    </dgm:pt>
    <dgm:pt modelId="{86CCEEEE-745B-405A-B784-AE4E9FD6F639}" type="sibTrans" cxnId="{6890F8D1-6109-48BF-9C01-F260FAD39870}">
      <dgm:prSet/>
      <dgm:spPr/>
      <dgm:t>
        <a:bodyPr/>
        <a:lstStyle/>
        <a:p>
          <a:endParaRPr lang="hr-HR"/>
        </a:p>
      </dgm:t>
    </dgm:pt>
    <dgm:pt modelId="{F90D36BF-9B4E-48A0-BC3D-E6FBEE600F1A}">
      <dgm:prSet custT="1"/>
      <dgm:spPr/>
      <dgm:t>
        <a:bodyPr/>
        <a:lstStyle/>
        <a:p>
          <a:pPr>
            <a:buFont typeface="+mj-lt"/>
            <a:buNone/>
          </a:pPr>
          <a:r>
            <a:rPr lang="hr-HR" sz="1700" b="1" i="0" u="none" dirty="0"/>
            <a:t>	</a:t>
          </a:r>
          <a:r>
            <a:rPr lang="hr-HR" sz="1700" b="1" i="0" u="none" dirty="0">
              <a:solidFill>
                <a:srgbClr val="FF9933"/>
              </a:solidFill>
            </a:rPr>
            <a:t>	</a:t>
          </a:r>
          <a:r>
            <a:rPr lang="hr-HR" sz="2000" b="1" i="0" u="none" dirty="0">
              <a:solidFill>
                <a:srgbClr val="FF9933"/>
              </a:solidFill>
            </a:rPr>
            <a:t> 1. Vatrogasni centar Pleternica, 2,25 MEUR </a:t>
          </a:r>
          <a:r>
            <a:rPr lang="hr-HR" sz="2000" b="0" i="1" u="none" dirty="0">
              <a:solidFill>
                <a:srgbClr val="FF9933"/>
              </a:solidFill>
            </a:rPr>
            <a:t>- ugovoreno</a:t>
          </a:r>
          <a:endParaRPr lang="hr-HR" sz="2000" b="0" i="1" dirty="0">
            <a:solidFill>
              <a:srgbClr val="FF9933"/>
            </a:solidFill>
          </a:endParaRPr>
        </a:p>
      </dgm:t>
    </dgm:pt>
    <dgm:pt modelId="{152F3191-6D36-48B0-8C25-1027E2C4BC5A}" type="parTrans" cxnId="{C68C0460-8CF5-4FC3-8E8F-D23C70AF69FC}">
      <dgm:prSet/>
      <dgm:spPr/>
      <dgm:t>
        <a:bodyPr/>
        <a:lstStyle/>
        <a:p>
          <a:endParaRPr lang="hr-HR"/>
        </a:p>
      </dgm:t>
    </dgm:pt>
    <dgm:pt modelId="{353D8DB1-B300-49C0-9BF6-276DE041FC8E}" type="sibTrans" cxnId="{C68C0460-8CF5-4FC3-8E8F-D23C70AF69FC}">
      <dgm:prSet/>
      <dgm:spPr/>
      <dgm:t>
        <a:bodyPr/>
        <a:lstStyle/>
        <a:p>
          <a:endParaRPr lang="hr-HR"/>
        </a:p>
      </dgm:t>
    </dgm:pt>
    <dgm:pt modelId="{6A8EAD09-FA7A-47AB-9237-9283A121770B}">
      <dgm:prSet custT="1"/>
      <dgm:spPr/>
      <dgm:t>
        <a:bodyPr/>
        <a:lstStyle/>
        <a:p>
          <a:pPr>
            <a:buFont typeface="+mj-lt"/>
            <a:buNone/>
          </a:pPr>
          <a:r>
            <a:rPr lang="hr-HR" sz="2000" b="1" i="0" u="none" dirty="0">
              <a:solidFill>
                <a:srgbClr val="FF9933"/>
              </a:solidFill>
            </a:rPr>
            <a:t>	       2. Atletski stadion, 2,10 MEUR </a:t>
          </a:r>
          <a:r>
            <a:rPr lang="hr-HR" sz="2000" b="0" i="1" u="none" dirty="0">
              <a:solidFill>
                <a:srgbClr val="FF9933"/>
              </a:solidFill>
            </a:rPr>
            <a:t>– ugovoreno</a:t>
          </a:r>
          <a:endParaRPr lang="hr-HR" sz="2000" dirty="0">
            <a:solidFill>
              <a:srgbClr val="FF9933"/>
            </a:solidFill>
          </a:endParaRPr>
        </a:p>
      </dgm:t>
    </dgm:pt>
    <dgm:pt modelId="{B1DA87D7-191C-453B-BF89-C567460FE46D}" type="parTrans" cxnId="{E4494017-D9A0-4DC8-813A-B6C31452F52F}">
      <dgm:prSet/>
      <dgm:spPr/>
      <dgm:t>
        <a:bodyPr/>
        <a:lstStyle/>
        <a:p>
          <a:endParaRPr lang="hr-HR"/>
        </a:p>
      </dgm:t>
    </dgm:pt>
    <dgm:pt modelId="{8149EEA1-0266-4E4F-B18D-E25FBECEBCDC}" type="sibTrans" cxnId="{E4494017-D9A0-4DC8-813A-B6C31452F52F}">
      <dgm:prSet/>
      <dgm:spPr/>
      <dgm:t>
        <a:bodyPr/>
        <a:lstStyle/>
        <a:p>
          <a:endParaRPr lang="hr-HR"/>
        </a:p>
      </dgm:t>
    </dgm:pt>
    <dgm:pt modelId="{FDFA9084-F762-4235-8D58-82D1254B3889}">
      <dgm:prSet custT="1"/>
      <dgm:spPr/>
      <dgm:t>
        <a:bodyPr/>
        <a:lstStyle/>
        <a:p>
          <a:r>
            <a:rPr lang="hr-HR" sz="2400" dirty="0"/>
            <a:t>UKUPAN BROJ POZIVA (4) – 18 MEUR</a:t>
          </a:r>
        </a:p>
      </dgm:t>
    </dgm:pt>
    <dgm:pt modelId="{5B6DA4A5-0EAB-4BE8-B797-C45919C7434A}" type="parTrans" cxnId="{1CF7C38E-F9E2-4582-8B01-084820922E94}">
      <dgm:prSet/>
      <dgm:spPr/>
      <dgm:t>
        <a:bodyPr/>
        <a:lstStyle/>
        <a:p>
          <a:endParaRPr lang="hr-HR"/>
        </a:p>
      </dgm:t>
    </dgm:pt>
    <dgm:pt modelId="{7EB2ACB6-559D-46DB-A218-F30C4891F2B0}" type="sibTrans" cxnId="{1CF7C38E-F9E2-4582-8B01-084820922E94}">
      <dgm:prSet/>
      <dgm:spPr/>
      <dgm:t>
        <a:bodyPr/>
        <a:lstStyle/>
        <a:p>
          <a:endParaRPr lang="hr-HR"/>
        </a:p>
      </dgm:t>
    </dgm:pt>
    <dgm:pt modelId="{4DFDD621-ECE9-4518-99CD-B75A97D70B07}">
      <dgm:prSet custT="1"/>
      <dgm:spPr>
        <a:solidFill>
          <a:srgbClr val="FF9933"/>
        </a:solidFill>
      </dgm:spPr>
      <dgm:t>
        <a:bodyPr/>
        <a:lstStyle/>
        <a:p>
          <a:r>
            <a:rPr lang="hr-HR" sz="2400" dirty="0"/>
            <a:t>UGOVORENO (2 PROJEKTA) – 4,16 MEUR</a:t>
          </a:r>
        </a:p>
      </dgm:t>
    </dgm:pt>
    <dgm:pt modelId="{13A3E328-5832-4084-BA11-171058B65EC8}" type="parTrans" cxnId="{E7E03D79-E1B1-4729-8174-4062B1F419C4}">
      <dgm:prSet/>
      <dgm:spPr/>
      <dgm:t>
        <a:bodyPr/>
        <a:lstStyle/>
        <a:p>
          <a:endParaRPr lang="hr-HR"/>
        </a:p>
      </dgm:t>
    </dgm:pt>
    <dgm:pt modelId="{1E4F1EC8-45A0-42F1-94B1-7ABDEBDA8926}" type="sibTrans" cxnId="{E7E03D79-E1B1-4729-8174-4062B1F419C4}">
      <dgm:prSet/>
      <dgm:spPr/>
      <dgm:t>
        <a:bodyPr/>
        <a:lstStyle/>
        <a:p>
          <a:endParaRPr lang="hr-HR"/>
        </a:p>
      </dgm:t>
    </dgm:pt>
    <dgm:pt modelId="{A6C4E95C-D424-4922-BB31-CAF02C116877}">
      <dgm:prSet/>
      <dgm:spPr/>
      <dgm:t>
        <a:bodyPr/>
        <a:lstStyle/>
        <a:p>
          <a:endParaRPr lang="hr-HR" dirty="0"/>
        </a:p>
      </dgm:t>
    </dgm:pt>
    <dgm:pt modelId="{BAD1C29E-ECB1-4AE4-8208-B093FCC8CA28}" type="parTrans" cxnId="{BFCF20CA-9902-4DB6-BFEC-199CEA7CFD8A}">
      <dgm:prSet/>
      <dgm:spPr/>
      <dgm:t>
        <a:bodyPr/>
        <a:lstStyle/>
        <a:p>
          <a:endParaRPr lang="hr-HR"/>
        </a:p>
      </dgm:t>
    </dgm:pt>
    <dgm:pt modelId="{0EC67D5E-B279-42D7-AC31-06354041E555}" type="sibTrans" cxnId="{BFCF20CA-9902-4DB6-BFEC-199CEA7CFD8A}">
      <dgm:prSet/>
      <dgm:spPr/>
      <dgm:t>
        <a:bodyPr/>
        <a:lstStyle/>
        <a:p>
          <a:endParaRPr lang="hr-HR"/>
        </a:p>
      </dgm:t>
    </dgm:pt>
    <dgm:pt modelId="{37685FBE-DDF9-42B8-8636-3D7BAE2B77FD}">
      <dgm:prSet custT="1"/>
      <dgm:spPr/>
      <dgm:t>
        <a:bodyPr/>
        <a:lstStyle/>
        <a:p>
          <a:pPr>
            <a:buFont typeface="+mj-lt"/>
            <a:buNone/>
          </a:pPr>
          <a:r>
            <a:rPr lang="hr-HR" sz="2000" b="1" dirty="0"/>
            <a:t>	   3. Turistička infrastruktura (OT), 3,78 MEUR</a:t>
          </a:r>
          <a:endParaRPr lang="hr-HR" sz="2000" dirty="0">
            <a:solidFill>
              <a:srgbClr val="FF9933"/>
            </a:solidFill>
          </a:endParaRPr>
        </a:p>
      </dgm:t>
    </dgm:pt>
    <dgm:pt modelId="{3BB6A906-98FF-4918-AAB1-1CC4B0B422E2}" type="parTrans" cxnId="{90379960-6037-41E9-9A83-CAF969CA8E5D}">
      <dgm:prSet/>
      <dgm:spPr/>
      <dgm:t>
        <a:bodyPr/>
        <a:lstStyle/>
        <a:p>
          <a:endParaRPr lang="hr-HR"/>
        </a:p>
      </dgm:t>
    </dgm:pt>
    <dgm:pt modelId="{87F6D4A4-48B9-4C5A-AECE-06DF9C208E89}" type="sibTrans" cxnId="{90379960-6037-41E9-9A83-CAF969CA8E5D}">
      <dgm:prSet/>
      <dgm:spPr/>
      <dgm:t>
        <a:bodyPr/>
        <a:lstStyle/>
        <a:p>
          <a:endParaRPr lang="hr-HR"/>
        </a:p>
      </dgm:t>
    </dgm:pt>
    <dgm:pt modelId="{AC6BDE86-057A-4DBF-ABD3-44A1F4110539}">
      <dgm:prSet custT="1"/>
      <dgm:spPr/>
      <dgm:t>
        <a:bodyPr/>
        <a:lstStyle/>
        <a:p>
          <a:pPr>
            <a:buFont typeface="+mj-lt"/>
            <a:buNone/>
          </a:pPr>
          <a:r>
            <a:rPr lang="hr-HR" sz="2000" b="1" i="0" u="none" dirty="0">
              <a:solidFill>
                <a:schemeClr val="tx1"/>
              </a:solidFill>
            </a:rPr>
            <a:t>   4. </a:t>
          </a:r>
          <a:r>
            <a:rPr lang="hr-HR" sz="2000" b="1" i="0" u="none" dirty="0"/>
            <a:t>Revitalizacija gradske jezgre, 9,86 MEUR</a:t>
          </a:r>
          <a:endParaRPr lang="hr-HR" sz="2000" dirty="0"/>
        </a:p>
      </dgm:t>
    </dgm:pt>
    <dgm:pt modelId="{AB1F1FDF-B6C0-4A8B-B69A-7ACF12EAF7EC}" type="parTrans" cxnId="{87A79763-E221-4396-9FF9-1BDFF2F7F2E6}">
      <dgm:prSet/>
      <dgm:spPr/>
      <dgm:t>
        <a:bodyPr/>
        <a:lstStyle/>
        <a:p>
          <a:endParaRPr lang="hr-HR"/>
        </a:p>
      </dgm:t>
    </dgm:pt>
    <dgm:pt modelId="{F35467EA-70A0-4F8D-8091-361E7528698C}" type="sibTrans" cxnId="{87A79763-E221-4396-9FF9-1BDFF2F7F2E6}">
      <dgm:prSet/>
      <dgm:spPr/>
      <dgm:t>
        <a:bodyPr/>
        <a:lstStyle/>
        <a:p>
          <a:endParaRPr lang="hr-HR"/>
        </a:p>
      </dgm:t>
    </dgm:pt>
    <dgm:pt modelId="{FE7E46FF-1F4F-4699-ADF4-3C179DE97A44}" type="pres">
      <dgm:prSet presAssocID="{E3C37AF3-407B-48D9-9748-DC6101DE8AB3}" presName="linear" presStyleCnt="0">
        <dgm:presLayoutVars>
          <dgm:dir/>
          <dgm:animLvl val="lvl"/>
          <dgm:resizeHandles val="exact"/>
        </dgm:presLayoutVars>
      </dgm:prSet>
      <dgm:spPr/>
    </dgm:pt>
    <dgm:pt modelId="{06EBC7B2-519C-478F-BAF7-0EAFA03803E9}" type="pres">
      <dgm:prSet presAssocID="{FDFA9084-F762-4235-8D58-82D1254B3889}" presName="parentLin" presStyleCnt="0"/>
      <dgm:spPr/>
    </dgm:pt>
    <dgm:pt modelId="{3A554BAD-4CD0-45F5-BF1C-F29353CCF222}" type="pres">
      <dgm:prSet presAssocID="{FDFA9084-F762-4235-8D58-82D1254B3889}" presName="parentLeftMargin" presStyleLbl="node1" presStyleIdx="0" presStyleCnt="3"/>
      <dgm:spPr/>
    </dgm:pt>
    <dgm:pt modelId="{8FB6C544-05B9-4069-8C09-635F096E4CDD}" type="pres">
      <dgm:prSet presAssocID="{FDFA9084-F762-4235-8D58-82D1254B388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88F090-FE18-41FC-BF3B-C12C13D8B80C}" type="pres">
      <dgm:prSet presAssocID="{FDFA9084-F762-4235-8D58-82D1254B3889}" presName="negativeSpace" presStyleCnt="0"/>
      <dgm:spPr/>
    </dgm:pt>
    <dgm:pt modelId="{A84697BF-9FFE-4EF2-A5C8-07E574F4E461}" type="pres">
      <dgm:prSet presAssocID="{FDFA9084-F762-4235-8D58-82D1254B3889}" presName="childText" presStyleLbl="conFgAcc1" presStyleIdx="0" presStyleCnt="3">
        <dgm:presLayoutVars>
          <dgm:bulletEnabled val="1"/>
        </dgm:presLayoutVars>
      </dgm:prSet>
      <dgm:spPr/>
    </dgm:pt>
    <dgm:pt modelId="{F4EB6B93-27F0-42EC-BCBD-CE46A886F622}" type="pres">
      <dgm:prSet presAssocID="{7EB2ACB6-559D-46DB-A218-F30C4891F2B0}" presName="spaceBetweenRectangles" presStyleCnt="0"/>
      <dgm:spPr/>
    </dgm:pt>
    <dgm:pt modelId="{24541310-62F1-40D0-8171-0AE5D652C8A2}" type="pres">
      <dgm:prSet presAssocID="{262885A3-5AE2-4491-9A63-FBF918F2B0AC}" presName="parentLin" presStyleCnt="0"/>
      <dgm:spPr/>
    </dgm:pt>
    <dgm:pt modelId="{F6E0F2A4-B7C2-4F7C-9042-61DB6DF7CACE}" type="pres">
      <dgm:prSet presAssocID="{262885A3-5AE2-4491-9A63-FBF918F2B0AC}" presName="parentLeftMargin" presStyleLbl="node1" presStyleIdx="0" presStyleCnt="3"/>
      <dgm:spPr/>
    </dgm:pt>
    <dgm:pt modelId="{B55685FA-47F1-454E-B6A5-37027C1A461E}" type="pres">
      <dgm:prSet presAssocID="{262885A3-5AE2-4491-9A63-FBF918F2B0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2744AE-18AD-4298-BA0E-C33B94CE4F17}" type="pres">
      <dgm:prSet presAssocID="{262885A3-5AE2-4491-9A63-FBF918F2B0AC}" presName="negativeSpace" presStyleCnt="0"/>
      <dgm:spPr/>
    </dgm:pt>
    <dgm:pt modelId="{E65BCAD9-CDC2-46E6-B93B-54894DDDAD47}" type="pres">
      <dgm:prSet presAssocID="{262885A3-5AE2-4491-9A63-FBF918F2B0AC}" presName="childText" presStyleLbl="conFgAcc1" presStyleIdx="1" presStyleCnt="3" custLinFactNeighborX="-877">
        <dgm:presLayoutVars>
          <dgm:bulletEnabled val="1"/>
        </dgm:presLayoutVars>
      </dgm:prSet>
      <dgm:spPr/>
    </dgm:pt>
    <dgm:pt modelId="{DA393470-5FE5-40D2-BE3C-4E7E116A9BF6}" type="pres">
      <dgm:prSet presAssocID="{86CCEEEE-745B-405A-B784-AE4E9FD6F639}" presName="spaceBetweenRectangles" presStyleCnt="0"/>
      <dgm:spPr/>
    </dgm:pt>
    <dgm:pt modelId="{4FA2B3DE-E9BE-4570-89D4-429D77285E88}" type="pres">
      <dgm:prSet presAssocID="{4DFDD621-ECE9-4518-99CD-B75A97D70B07}" presName="parentLin" presStyleCnt="0"/>
      <dgm:spPr/>
    </dgm:pt>
    <dgm:pt modelId="{8EBBAA01-B79A-488F-9F2F-449795E24AC8}" type="pres">
      <dgm:prSet presAssocID="{4DFDD621-ECE9-4518-99CD-B75A97D70B07}" presName="parentLeftMargin" presStyleLbl="node1" presStyleIdx="1" presStyleCnt="3"/>
      <dgm:spPr/>
    </dgm:pt>
    <dgm:pt modelId="{1C460AA5-DA9B-4A4D-BA5F-09C49170DF84}" type="pres">
      <dgm:prSet presAssocID="{4DFDD621-ECE9-4518-99CD-B75A97D70B0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AA75038-16B8-464C-8DC5-20E1A4F5EE4D}" type="pres">
      <dgm:prSet presAssocID="{4DFDD621-ECE9-4518-99CD-B75A97D70B07}" presName="negativeSpace" presStyleCnt="0"/>
      <dgm:spPr/>
    </dgm:pt>
    <dgm:pt modelId="{BA5116C5-E378-4D29-8D6F-7913866CA4B7}" type="pres">
      <dgm:prSet presAssocID="{4DFDD621-ECE9-4518-99CD-B75A97D70B0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E981F00-BF38-4D11-960D-FDE1612EF418}" type="presOf" srcId="{37685FBE-DDF9-42B8-8636-3D7BAE2B77FD}" destId="{E65BCAD9-CDC2-46E6-B93B-54894DDDAD47}" srcOrd="0" destOrd="2" presId="urn:microsoft.com/office/officeart/2005/8/layout/list1"/>
    <dgm:cxn modelId="{92317E09-CF6E-4987-8875-392A837BB7B7}" type="presOf" srcId="{F90D36BF-9B4E-48A0-BC3D-E6FBEE600F1A}" destId="{E65BCAD9-CDC2-46E6-B93B-54894DDDAD47}" srcOrd="0" destOrd="0" presId="urn:microsoft.com/office/officeart/2005/8/layout/list1"/>
    <dgm:cxn modelId="{26CBB509-326B-4F02-B699-5A98513D9F45}" type="presOf" srcId="{AC6BDE86-057A-4DBF-ABD3-44A1F4110539}" destId="{E65BCAD9-CDC2-46E6-B93B-54894DDDAD47}" srcOrd="0" destOrd="3" presId="urn:microsoft.com/office/officeart/2005/8/layout/list1"/>
    <dgm:cxn modelId="{E4494017-D9A0-4DC8-813A-B6C31452F52F}" srcId="{F90D36BF-9B4E-48A0-BC3D-E6FBEE600F1A}" destId="{6A8EAD09-FA7A-47AB-9237-9283A121770B}" srcOrd="0" destOrd="0" parTransId="{B1DA87D7-191C-453B-BF89-C567460FE46D}" sibTransId="{8149EEA1-0266-4E4F-B18D-E25FBECEBCDC}"/>
    <dgm:cxn modelId="{81C73420-6AEB-4E7D-A220-E4E1B38A12F6}" type="presOf" srcId="{262885A3-5AE2-4491-9A63-FBF918F2B0AC}" destId="{B55685FA-47F1-454E-B6A5-37027C1A461E}" srcOrd="1" destOrd="0" presId="urn:microsoft.com/office/officeart/2005/8/layout/list1"/>
    <dgm:cxn modelId="{66F5CA36-9D6D-4E5D-91E1-2294116E60B5}" type="presOf" srcId="{FDFA9084-F762-4235-8D58-82D1254B3889}" destId="{3A554BAD-4CD0-45F5-BF1C-F29353CCF222}" srcOrd="0" destOrd="0" presId="urn:microsoft.com/office/officeart/2005/8/layout/list1"/>
    <dgm:cxn modelId="{C68C0460-8CF5-4FC3-8E8F-D23C70AF69FC}" srcId="{262885A3-5AE2-4491-9A63-FBF918F2B0AC}" destId="{F90D36BF-9B4E-48A0-BC3D-E6FBEE600F1A}" srcOrd="0" destOrd="0" parTransId="{152F3191-6D36-48B0-8C25-1027E2C4BC5A}" sibTransId="{353D8DB1-B300-49C0-9BF6-276DE041FC8E}"/>
    <dgm:cxn modelId="{90379960-6037-41E9-9A83-CAF969CA8E5D}" srcId="{6A8EAD09-FA7A-47AB-9237-9283A121770B}" destId="{37685FBE-DDF9-42B8-8636-3D7BAE2B77FD}" srcOrd="0" destOrd="0" parTransId="{3BB6A906-98FF-4918-AAB1-1CC4B0B422E2}" sibTransId="{87F6D4A4-48B9-4C5A-AECE-06DF9C208E89}"/>
    <dgm:cxn modelId="{87A79763-E221-4396-9FF9-1BDFF2F7F2E6}" srcId="{37685FBE-DDF9-42B8-8636-3D7BAE2B77FD}" destId="{AC6BDE86-057A-4DBF-ABD3-44A1F4110539}" srcOrd="0" destOrd="0" parTransId="{AB1F1FDF-B6C0-4A8B-B69A-7ACF12EAF7EC}" sibTransId="{F35467EA-70A0-4F8D-8091-361E7528698C}"/>
    <dgm:cxn modelId="{537BF04B-01C0-45DC-AA11-E732CDA227CC}" type="presOf" srcId="{A6C4E95C-D424-4922-BB31-CAF02C116877}" destId="{BA5116C5-E378-4D29-8D6F-7913866CA4B7}" srcOrd="0" destOrd="0" presId="urn:microsoft.com/office/officeart/2005/8/layout/list1"/>
    <dgm:cxn modelId="{E7E03D79-E1B1-4729-8174-4062B1F419C4}" srcId="{E3C37AF3-407B-48D9-9748-DC6101DE8AB3}" destId="{4DFDD621-ECE9-4518-99CD-B75A97D70B07}" srcOrd="2" destOrd="0" parTransId="{13A3E328-5832-4084-BA11-171058B65EC8}" sibTransId="{1E4F1EC8-45A0-42F1-94B1-7ABDEBDA8926}"/>
    <dgm:cxn modelId="{1F07148D-38F4-471E-AB06-E572E7413403}" type="presOf" srcId="{FDFA9084-F762-4235-8D58-82D1254B3889}" destId="{8FB6C544-05B9-4069-8C09-635F096E4CDD}" srcOrd="1" destOrd="0" presId="urn:microsoft.com/office/officeart/2005/8/layout/list1"/>
    <dgm:cxn modelId="{1CF7C38E-F9E2-4582-8B01-084820922E94}" srcId="{E3C37AF3-407B-48D9-9748-DC6101DE8AB3}" destId="{FDFA9084-F762-4235-8D58-82D1254B3889}" srcOrd="0" destOrd="0" parTransId="{5B6DA4A5-0EAB-4BE8-B797-C45919C7434A}" sibTransId="{7EB2ACB6-559D-46DB-A218-F30C4891F2B0}"/>
    <dgm:cxn modelId="{A5FE2AC5-DBD5-408E-B183-330258139566}" type="presOf" srcId="{4DFDD621-ECE9-4518-99CD-B75A97D70B07}" destId="{8EBBAA01-B79A-488F-9F2F-449795E24AC8}" srcOrd="0" destOrd="0" presId="urn:microsoft.com/office/officeart/2005/8/layout/list1"/>
    <dgm:cxn modelId="{BFCF20CA-9902-4DB6-BFEC-199CEA7CFD8A}" srcId="{4DFDD621-ECE9-4518-99CD-B75A97D70B07}" destId="{A6C4E95C-D424-4922-BB31-CAF02C116877}" srcOrd="0" destOrd="0" parTransId="{BAD1C29E-ECB1-4AE4-8208-B093FCC8CA28}" sibTransId="{0EC67D5E-B279-42D7-AC31-06354041E555}"/>
    <dgm:cxn modelId="{6890F8D1-6109-48BF-9C01-F260FAD39870}" srcId="{E3C37AF3-407B-48D9-9748-DC6101DE8AB3}" destId="{262885A3-5AE2-4491-9A63-FBF918F2B0AC}" srcOrd="1" destOrd="0" parTransId="{C4C4153D-FC49-47B6-AEB5-79CD3F059348}" sibTransId="{86CCEEEE-745B-405A-B784-AE4E9FD6F639}"/>
    <dgm:cxn modelId="{8B83FDDA-5A4B-4C3C-8BCF-D0B0B4150A59}" type="presOf" srcId="{E3C37AF3-407B-48D9-9748-DC6101DE8AB3}" destId="{FE7E46FF-1F4F-4699-ADF4-3C179DE97A44}" srcOrd="0" destOrd="0" presId="urn:microsoft.com/office/officeart/2005/8/layout/list1"/>
    <dgm:cxn modelId="{46E832EF-0AD4-4275-B575-3607206FE1FF}" type="presOf" srcId="{4DFDD621-ECE9-4518-99CD-B75A97D70B07}" destId="{1C460AA5-DA9B-4A4D-BA5F-09C49170DF84}" srcOrd="1" destOrd="0" presId="urn:microsoft.com/office/officeart/2005/8/layout/list1"/>
    <dgm:cxn modelId="{B4FB3BF0-5712-4D09-9205-F797CD8223B2}" type="presOf" srcId="{6A8EAD09-FA7A-47AB-9237-9283A121770B}" destId="{E65BCAD9-CDC2-46E6-B93B-54894DDDAD47}" srcOrd="0" destOrd="1" presId="urn:microsoft.com/office/officeart/2005/8/layout/list1"/>
    <dgm:cxn modelId="{6D0185FA-1596-4F8A-8CB1-349E5EABDC25}" type="presOf" srcId="{262885A3-5AE2-4491-9A63-FBF918F2B0AC}" destId="{F6E0F2A4-B7C2-4F7C-9042-61DB6DF7CACE}" srcOrd="0" destOrd="0" presId="urn:microsoft.com/office/officeart/2005/8/layout/list1"/>
    <dgm:cxn modelId="{F183A8E3-CDFA-4914-8617-AF74A5C248E5}" type="presParOf" srcId="{FE7E46FF-1F4F-4699-ADF4-3C179DE97A44}" destId="{06EBC7B2-519C-478F-BAF7-0EAFA03803E9}" srcOrd="0" destOrd="0" presId="urn:microsoft.com/office/officeart/2005/8/layout/list1"/>
    <dgm:cxn modelId="{B8880FC3-FB2F-4944-9B41-0DDE3FA74F50}" type="presParOf" srcId="{06EBC7B2-519C-478F-BAF7-0EAFA03803E9}" destId="{3A554BAD-4CD0-45F5-BF1C-F29353CCF222}" srcOrd="0" destOrd="0" presId="urn:microsoft.com/office/officeart/2005/8/layout/list1"/>
    <dgm:cxn modelId="{04558E70-D9D7-4DAD-8FFE-0E49FC109F2E}" type="presParOf" srcId="{06EBC7B2-519C-478F-BAF7-0EAFA03803E9}" destId="{8FB6C544-05B9-4069-8C09-635F096E4CDD}" srcOrd="1" destOrd="0" presId="urn:microsoft.com/office/officeart/2005/8/layout/list1"/>
    <dgm:cxn modelId="{91A012FF-F5D3-4DC2-852D-00C74ECADF25}" type="presParOf" srcId="{FE7E46FF-1F4F-4699-ADF4-3C179DE97A44}" destId="{F088F090-FE18-41FC-BF3B-C12C13D8B80C}" srcOrd="1" destOrd="0" presId="urn:microsoft.com/office/officeart/2005/8/layout/list1"/>
    <dgm:cxn modelId="{A8CBC634-7363-4922-A820-F4D5EE1EFD75}" type="presParOf" srcId="{FE7E46FF-1F4F-4699-ADF4-3C179DE97A44}" destId="{A84697BF-9FFE-4EF2-A5C8-07E574F4E461}" srcOrd="2" destOrd="0" presId="urn:microsoft.com/office/officeart/2005/8/layout/list1"/>
    <dgm:cxn modelId="{C7A81A64-6F9E-4BE1-8B46-1DF2B2E806EF}" type="presParOf" srcId="{FE7E46FF-1F4F-4699-ADF4-3C179DE97A44}" destId="{F4EB6B93-27F0-42EC-BCBD-CE46A886F622}" srcOrd="3" destOrd="0" presId="urn:microsoft.com/office/officeart/2005/8/layout/list1"/>
    <dgm:cxn modelId="{A9CAB027-F637-48D2-9EC8-72165697AA53}" type="presParOf" srcId="{FE7E46FF-1F4F-4699-ADF4-3C179DE97A44}" destId="{24541310-62F1-40D0-8171-0AE5D652C8A2}" srcOrd="4" destOrd="0" presId="urn:microsoft.com/office/officeart/2005/8/layout/list1"/>
    <dgm:cxn modelId="{2FC92E14-9DC4-4B9B-B534-AA53B3E8E120}" type="presParOf" srcId="{24541310-62F1-40D0-8171-0AE5D652C8A2}" destId="{F6E0F2A4-B7C2-4F7C-9042-61DB6DF7CACE}" srcOrd="0" destOrd="0" presId="urn:microsoft.com/office/officeart/2005/8/layout/list1"/>
    <dgm:cxn modelId="{FE9E8702-DB90-4FB2-8C9D-D5B2F94A810C}" type="presParOf" srcId="{24541310-62F1-40D0-8171-0AE5D652C8A2}" destId="{B55685FA-47F1-454E-B6A5-37027C1A461E}" srcOrd="1" destOrd="0" presId="urn:microsoft.com/office/officeart/2005/8/layout/list1"/>
    <dgm:cxn modelId="{651D0CC3-0B78-42BF-8F1E-95BBEDF29146}" type="presParOf" srcId="{FE7E46FF-1F4F-4699-ADF4-3C179DE97A44}" destId="{A82744AE-18AD-4298-BA0E-C33B94CE4F17}" srcOrd="5" destOrd="0" presId="urn:microsoft.com/office/officeart/2005/8/layout/list1"/>
    <dgm:cxn modelId="{911A09EE-600A-4037-A0E2-FAD5DB6DA766}" type="presParOf" srcId="{FE7E46FF-1F4F-4699-ADF4-3C179DE97A44}" destId="{E65BCAD9-CDC2-46E6-B93B-54894DDDAD47}" srcOrd="6" destOrd="0" presId="urn:microsoft.com/office/officeart/2005/8/layout/list1"/>
    <dgm:cxn modelId="{BDA6AF81-3E4B-405F-BAB7-07205F0B5FC0}" type="presParOf" srcId="{FE7E46FF-1F4F-4699-ADF4-3C179DE97A44}" destId="{DA393470-5FE5-40D2-BE3C-4E7E116A9BF6}" srcOrd="7" destOrd="0" presId="urn:microsoft.com/office/officeart/2005/8/layout/list1"/>
    <dgm:cxn modelId="{46777C2F-8F03-4B8C-8F5C-4A3A8106E0C9}" type="presParOf" srcId="{FE7E46FF-1F4F-4699-ADF4-3C179DE97A44}" destId="{4FA2B3DE-E9BE-4570-89D4-429D77285E88}" srcOrd="8" destOrd="0" presId="urn:microsoft.com/office/officeart/2005/8/layout/list1"/>
    <dgm:cxn modelId="{A8598F57-5CB0-4825-9C65-BD4DC4F476BA}" type="presParOf" srcId="{4FA2B3DE-E9BE-4570-89D4-429D77285E88}" destId="{8EBBAA01-B79A-488F-9F2F-449795E24AC8}" srcOrd="0" destOrd="0" presId="urn:microsoft.com/office/officeart/2005/8/layout/list1"/>
    <dgm:cxn modelId="{DDA83101-011C-42FD-BBF8-010FFA500BC7}" type="presParOf" srcId="{4FA2B3DE-E9BE-4570-89D4-429D77285E88}" destId="{1C460AA5-DA9B-4A4D-BA5F-09C49170DF84}" srcOrd="1" destOrd="0" presId="urn:microsoft.com/office/officeart/2005/8/layout/list1"/>
    <dgm:cxn modelId="{ABFEAF2B-3D20-4DAF-A7FD-EA89E9B72130}" type="presParOf" srcId="{FE7E46FF-1F4F-4699-ADF4-3C179DE97A44}" destId="{7AA75038-16B8-464C-8DC5-20E1A4F5EE4D}" srcOrd="9" destOrd="0" presId="urn:microsoft.com/office/officeart/2005/8/layout/list1"/>
    <dgm:cxn modelId="{0C70B838-D715-4C63-ADDE-46AEBCC64CDF}" type="presParOf" srcId="{FE7E46FF-1F4F-4699-ADF4-3C179DE97A44}" destId="{BA5116C5-E378-4D29-8D6F-7913866CA4B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3C37AF3-407B-48D9-9748-DC6101DE8A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2885A3-5AE2-4491-9A63-FBF918F2B0AC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1800" dirty="0"/>
            <a:t>OBJAVLJENI POZIVI (6) – 19,43 MEUR</a:t>
          </a:r>
        </a:p>
      </dgm:t>
    </dgm:pt>
    <dgm:pt modelId="{C4C4153D-FC49-47B6-AEB5-79CD3F059348}" type="parTrans" cxnId="{6890F8D1-6109-48BF-9C01-F260FAD39870}">
      <dgm:prSet/>
      <dgm:spPr/>
      <dgm:t>
        <a:bodyPr/>
        <a:lstStyle/>
        <a:p>
          <a:endParaRPr lang="hr-HR" sz="1500"/>
        </a:p>
      </dgm:t>
    </dgm:pt>
    <dgm:pt modelId="{86CCEEEE-745B-405A-B784-AE4E9FD6F639}" type="sibTrans" cxnId="{6890F8D1-6109-48BF-9C01-F260FAD39870}">
      <dgm:prSet/>
      <dgm:spPr/>
      <dgm:t>
        <a:bodyPr/>
        <a:lstStyle/>
        <a:p>
          <a:endParaRPr lang="hr-HR" sz="1500"/>
        </a:p>
      </dgm:t>
    </dgm:pt>
    <dgm:pt modelId="{F90D36BF-9B4E-48A0-BC3D-E6FBEE600F1A}">
      <dgm:prSet custT="1"/>
      <dgm:spPr/>
      <dgm:t>
        <a:bodyPr/>
        <a:lstStyle/>
        <a:p>
          <a:pPr>
            <a:buFont typeface="+mj-lt"/>
            <a:buNone/>
          </a:pPr>
          <a:r>
            <a:rPr lang="hr-HR" sz="1500" b="1" i="0" u="none" kern="1200" dirty="0"/>
            <a:t>		</a:t>
          </a:r>
          <a:r>
            <a:rPr lang="hr-HR" sz="1500" b="1" i="0" u="none" kern="1200" dirty="0">
              <a:solidFill>
                <a:srgbClr val="FF9933"/>
              </a:solidFill>
            </a:rPr>
            <a:t>     1. Uređenje kupališta </a:t>
          </a:r>
          <a:r>
            <a:rPr lang="hr-HR" sz="1500" b="1" i="0" u="none" kern="1200" dirty="0" err="1">
              <a:solidFill>
                <a:srgbClr val="FF9933"/>
              </a:solidFill>
            </a:rPr>
            <a:t>Stoja</a:t>
          </a:r>
          <a:r>
            <a:rPr lang="hr-HR" sz="1500" b="1" i="0" u="none" kern="1200" dirty="0">
              <a:solidFill>
                <a:srgbClr val="FF9933"/>
              </a:solidFill>
            </a:rPr>
            <a:t>, 2,03 MEUR </a:t>
          </a:r>
          <a:r>
            <a:rPr lang="hr-HR" sz="1500" b="0" i="1" u="none" kern="1200" dirty="0">
              <a:solidFill>
                <a:srgbClr val="FF9933"/>
              </a:solidFill>
            </a:rPr>
            <a:t>- ugovoreno</a:t>
          </a:r>
          <a:endParaRPr lang="hr-HR" sz="1500" kern="1200" dirty="0">
            <a:solidFill>
              <a:srgbClr val="FF9933"/>
            </a:solidFill>
          </a:endParaRPr>
        </a:p>
      </dgm:t>
    </dgm:pt>
    <dgm:pt modelId="{152F3191-6D36-48B0-8C25-1027E2C4BC5A}" type="parTrans" cxnId="{C68C0460-8CF5-4FC3-8E8F-D23C70AF69FC}">
      <dgm:prSet/>
      <dgm:spPr/>
      <dgm:t>
        <a:bodyPr/>
        <a:lstStyle/>
        <a:p>
          <a:endParaRPr lang="hr-HR" sz="1500"/>
        </a:p>
      </dgm:t>
    </dgm:pt>
    <dgm:pt modelId="{353D8DB1-B300-49C0-9BF6-276DE041FC8E}" type="sibTrans" cxnId="{C68C0460-8CF5-4FC3-8E8F-D23C70AF69FC}">
      <dgm:prSet/>
      <dgm:spPr/>
      <dgm:t>
        <a:bodyPr/>
        <a:lstStyle/>
        <a:p>
          <a:endParaRPr lang="hr-HR" sz="1500"/>
        </a:p>
      </dgm:t>
    </dgm:pt>
    <dgm:pt modelId="{FDFA9084-F762-4235-8D58-82D1254B3889}">
      <dgm:prSet custT="1"/>
      <dgm:spPr/>
      <dgm:t>
        <a:bodyPr/>
        <a:lstStyle/>
        <a:p>
          <a:r>
            <a:rPr lang="hr-HR" sz="1600" dirty="0"/>
            <a:t>UKUPAN BROJ POZIVA (9) – 33 MEUR</a:t>
          </a:r>
        </a:p>
      </dgm:t>
    </dgm:pt>
    <dgm:pt modelId="{5B6DA4A5-0EAB-4BE8-B797-C45919C7434A}" type="parTrans" cxnId="{1CF7C38E-F9E2-4582-8B01-084820922E94}">
      <dgm:prSet/>
      <dgm:spPr/>
      <dgm:t>
        <a:bodyPr/>
        <a:lstStyle/>
        <a:p>
          <a:endParaRPr lang="hr-HR" sz="1500"/>
        </a:p>
      </dgm:t>
    </dgm:pt>
    <dgm:pt modelId="{7EB2ACB6-559D-46DB-A218-F30C4891F2B0}" type="sibTrans" cxnId="{1CF7C38E-F9E2-4582-8B01-084820922E94}">
      <dgm:prSet/>
      <dgm:spPr/>
      <dgm:t>
        <a:bodyPr/>
        <a:lstStyle/>
        <a:p>
          <a:endParaRPr lang="hr-HR" sz="1500"/>
        </a:p>
      </dgm:t>
    </dgm:pt>
    <dgm:pt modelId="{9A2802A1-65ED-447E-BB04-E16F76247E5B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r-HR" sz="1800" dirty="0"/>
            <a:t>POZIVI KOJI NISU U IZRADI (3) – 7,32 MEUR</a:t>
          </a:r>
        </a:p>
      </dgm:t>
    </dgm:pt>
    <dgm:pt modelId="{F2F7A487-B457-4F70-A627-9E3638D597D6}" type="sibTrans" cxnId="{8C4479C6-AF5B-4F4F-BB46-9DF26BCCAAFA}">
      <dgm:prSet/>
      <dgm:spPr/>
      <dgm:t>
        <a:bodyPr/>
        <a:lstStyle/>
        <a:p>
          <a:endParaRPr lang="hr-HR" sz="1500"/>
        </a:p>
      </dgm:t>
    </dgm:pt>
    <dgm:pt modelId="{5AA0CA88-C979-4BE5-B2EF-B18963FF7DFE}" type="parTrans" cxnId="{8C4479C6-AF5B-4F4F-BB46-9DF26BCCAAFA}">
      <dgm:prSet/>
      <dgm:spPr/>
      <dgm:t>
        <a:bodyPr/>
        <a:lstStyle/>
        <a:p>
          <a:endParaRPr lang="hr-HR" sz="1500"/>
        </a:p>
      </dgm:t>
    </dgm:pt>
    <dgm:pt modelId="{DE30AD61-9C11-477A-8EC2-ECA5BA750B0B}">
      <dgm:prSet custT="1"/>
      <dgm:spPr/>
      <dgm:t>
        <a:bodyPr/>
        <a:lstStyle/>
        <a:p>
          <a:pPr>
            <a:buFont typeface="+mj-lt"/>
            <a:buNone/>
          </a:pPr>
          <a:r>
            <a:rPr lang="hr-HR" sz="1500" b="1" i="0" u="none" dirty="0">
              <a:solidFill>
                <a:schemeClr val="tx2">
                  <a:lumMod val="50000"/>
                  <a:lumOff val="50000"/>
                </a:schemeClr>
              </a:solidFill>
            </a:rPr>
            <a:t>Q1 2026. </a:t>
          </a:r>
          <a:r>
            <a:rPr lang="hr-HR" sz="1500" b="1" dirty="0"/>
            <a:t> 1. MMC Cave Romane, 1,28 MEUR </a:t>
          </a:r>
          <a:r>
            <a:rPr lang="hr-HR" sz="1500" b="0" i="1" u="none" dirty="0">
              <a:solidFill>
                <a:srgbClr val="FF0000"/>
              </a:solidFill>
            </a:rPr>
            <a:t>– nije dostavljena dokumentacija</a:t>
          </a:r>
          <a:endParaRPr lang="hr-HR" sz="1500" b="1" dirty="0"/>
        </a:p>
      </dgm:t>
    </dgm:pt>
    <dgm:pt modelId="{BBF4B2F8-BDC0-464B-8C72-D4ED7896DEE7}" type="parTrans" cxnId="{CF560557-E776-448A-9D9C-F402AABB0333}">
      <dgm:prSet/>
      <dgm:spPr/>
      <dgm:t>
        <a:bodyPr/>
        <a:lstStyle/>
        <a:p>
          <a:endParaRPr lang="hr-HR"/>
        </a:p>
      </dgm:t>
    </dgm:pt>
    <dgm:pt modelId="{20FD3453-4AC4-4763-8D53-53C75DB13B9E}" type="sibTrans" cxnId="{CF560557-E776-448A-9D9C-F402AABB0333}">
      <dgm:prSet/>
      <dgm:spPr/>
      <dgm:t>
        <a:bodyPr/>
        <a:lstStyle/>
        <a:p>
          <a:endParaRPr lang="hr-HR"/>
        </a:p>
      </dgm:t>
    </dgm:pt>
    <dgm:pt modelId="{0A5D33CC-9C08-4703-86E2-82EDA9883896}">
      <dgm:prSet custT="1"/>
      <dgm:spPr/>
      <dgm:t>
        <a:bodyPr/>
        <a:lstStyle/>
        <a:p>
          <a:pPr>
            <a:buFont typeface="+mj-lt"/>
            <a:buNone/>
          </a:pPr>
          <a:r>
            <a:rPr lang="hr-HR" sz="1500" b="1" i="0" u="none" dirty="0">
              <a:solidFill>
                <a:schemeClr val="tx2">
                  <a:lumMod val="50000"/>
                  <a:lumOff val="50000"/>
                </a:schemeClr>
              </a:solidFill>
            </a:rPr>
            <a:t>Q1 2027.  </a:t>
          </a:r>
          <a:r>
            <a:rPr lang="hr-HR" sz="1500" b="1" dirty="0"/>
            <a:t>2. Sportski centar </a:t>
          </a:r>
          <a:r>
            <a:rPr lang="hr-HR" sz="1500" b="1" dirty="0" err="1"/>
            <a:t>Valbandon</a:t>
          </a:r>
          <a:r>
            <a:rPr lang="hr-HR" sz="1500" b="1" dirty="0"/>
            <a:t>, 0,87 MEUR </a:t>
          </a:r>
          <a:r>
            <a:rPr lang="hr-HR" sz="1500" b="0" i="1" u="none" dirty="0">
              <a:solidFill>
                <a:srgbClr val="FF0000"/>
              </a:solidFill>
            </a:rPr>
            <a:t>– nije dostavljena dokumentacija</a:t>
          </a:r>
          <a:endParaRPr lang="hr-HR" sz="1500" b="1" dirty="0"/>
        </a:p>
      </dgm:t>
    </dgm:pt>
    <dgm:pt modelId="{ED2B8914-C448-4F0F-A98E-5B23533620A1}" type="parTrans" cxnId="{851F13E6-1153-4A10-8262-40EB40E8E54A}">
      <dgm:prSet/>
      <dgm:spPr/>
      <dgm:t>
        <a:bodyPr/>
        <a:lstStyle/>
        <a:p>
          <a:endParaRPr lang="hr-HR"/>
        </a:p>
      </dgm:t>
    </dgm:pt>
    <dgm:pt modelId="{897F8653-E6D7-46A9-849D-7BED58B4B637}" type="sibTrans" cxnId="{851F13E6-1153-4A10-8262-40EB40E8E54A}">
      <dgm:prSet/>
      <dgm:spPr/>
      <dgm:t>
        <a:bodyPr/>
        <a:lstStyle/>
        <a:p>
          <a:endParaRPr lang="hr-HR"/>
        </a:p>
      </dgm:t>
    </dgm:pt>
    <dgm:pt modelId="{7E59CB1F-901F-4C1F-97EA-C0E6DBF87902}">
      <dgm:prSet custT="1"/>
      <dgm:spPr/>
      <dgm:t>
        <a:bodyPr/>
        <a:lstStyle/>
        <a:p>
          <a:pPr>
            <a:buFont typeface="+mj-lt"/>
            <a:buNone/>
          </a:pPr>
          <a:r>
            <a:rPr lang="hr-HR" sz="1500" b="1" i="0" u="none" dirty="0">
              <a:solidFill>
                <a:schemeClr val="tx2">
                  <a:lumMod val="50000"/>
                  <a:lumOff val="50000"/>
                </a:schemeClr>
              </a:solidFill>
            </a:rPr>
            <a:t>Q1 2027.  </a:t>
          </a:r>
          <a:r>
            <a:rPr lang="hr-HR" sz="1500" b="1" dirty="0"/>
            <a:t>3. Pulski inovacijski centar, 5,15 MEUR </a:t>
          </a:r>
          <a:r>
            <a:rPr lang="hr-HR" sz="1500" b="0" i="1" u="none" dirty="0">
              <a:solidFill>
                <a:srgbClr val="FF0000"/>
              </a:solidFill>
            </a:rPr>
            <a:t>– nije dostavljena dokumentacija</a:t>
          </a:r>
          <a:endParaRPr lang="hr-HR" sz="1500" b="1" dirty="0"/>
        </a:p>
      </dgm:t>
    </dgm:pt>
    <dgm:pt modelId="{05F2E645-7352-4E05-9B1E-DC13E4CA4FA5}" type="parTrans" cxnId="{928C26E6-440F-49F1-A913-7791576A828F}">
      <dgm:prSet/>
      <dgm:spPr/>
      <dgm:t>
        <a:bodyPr/>
        <a:lstStyle/>
        <a:p>
          <a:endParaRPr lang="hr-HR"/>
        </a:p>
      </dgm:t>
    </dgm:pt>
    <dgm:pt modelId="{B76B2EDE-DBB7-404F-B927-E75A2786229F}" type="sibTrans" cxnId="{928C26E6-440F-49F1-A913-7791576A828F}">
      <dgm:prSet/>
      <dgm:spPr/>
      <dgm:t>
        <a:bodyPr/>
        <a:lstStyle/>
        <a:p>
          <a:endParaRPr lang="hr-HR"/>
        </a:p>
      </dgm:t>
    </dgm:pt>
    <dgm:pt modelId="{60E93840-8266-44EF-8208-95DFD55E84FF}">
      <dgm:prSet custT="1"/>
      <dgm:spPr/>
      <dgm:t>
        <a:bodyPr/>
        <a:lstStyle/>
        <a:p>
          <a:pPr>
            <a:buFont typeface="+mj-lt"/>
            <a:buNone/>
          </a:pPr>
          <a:r>
            <a:rPr lang="hr-HR" sz="1500" b="1" i="0" u="none" kern="1200" dirty="0">
              <a:solidFill>
                <a:srgbClr val="FF9933"/>
              </a:solidFill>
            </a:rPr>
            <a:t>		     </a:t>
          </a:r>
          <a:r>
            <a:rPr lang="hr-HR" sz="1500" b="1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2. Konjički centar</a:t>
          </a:r>
          <a:r>
            <a:rPr lang="hr-HR" sz="1500" b="1" kern="1200" dirty="0">
              <a:solidFill>
                <a:srgbClr val="FF9933"/>
              </a:solidFill>
            </a:rPr>
            <a:t>, 1,43 MEUR </a:t>
          </a:r>
          <a:r>
            <a:rPr lang="hr-HR" sz="1500" b="0" i="1" u="none" kern="1200" dirty="0">
              <a:solidFill>
                <a:srgbClr val="FF9933"/>
              </a:solidFill>
            </a:rPr>
            <a:t>- ugovoreno</a:t>
          </a:r>
          <a:endParaRPr lang="hr-HR" sz="1500" kern="1200" dirty="0">
            <a:solidFill>
              <a:srgbClr val="FF9933"/>
            </a:solidFill>
          </a:endParaRPr>
        </a:p>
      </dgm:t>
    </dgm:pt>
    <dgm:pt modelId="{90FCC68F-199E-4D00-AF66-16460DA911D7}" type="parTrans" cxnId="{842207E9-7F33-4743-8385-ED803F61F5D4}">
      <dgm:prSet/>
      <dgm:spPr/>
      <dgm:t>
        <a:bodyPr/>
        <a:lstStyle/>
        <a:p>
          <a:endParaRPr lang="hr-HR"/>
        </a:p>
      </dgm:t>
    </dgm:pt>
    <dgm:pt modelId="{F2E85BF2-9B0B-4077-A95A-31262F5E29C9}" type="sibTrans" cxnId="{842207E9-7F33-4743-8385-ED803F61F5D4}">
      <dgm:prSet/>
      <dgm:spPr/>
      <dgm:t>
        <a:bodyPr/>
        <a:lstStyle/>
        <a:p>
          <a:endParaRPr lang="hr-HR"/>
        </a:p>
      </dgm:t>
    </dgm:pt>
    <dgm:pt modelId="{BBE974B5-8D52-411F-81C9-EFA297FB77F0}">
      <dgm:prSet custT="1"/>
      <dgm:spPr/>
      <dgm:t>
        <a:bodyPr/>
        <a:lstStyle/>
        <a:p>
          <a:pPr>
            <a:buFont typeface="+mj-lt"/>
            <a:buNone/>
          </a:pPr>
          <a:r>
            <a:rPr lang="hr-HR" sz="1500" b="1" kern="1200" dirty="0"/>
            <a:t>		     </a:t>
          </a:r>
          <a:r>
            <a:rPr lang="hr-HR" sz="1500" b="1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3. Poduzetnički inkubator Marčana,1,14 MEUR </a:t>
          </a:r>
          <a:r>
            <a:rPr lang="hr-HR" sz="1500" b="0" i="1" u="none" kern="1200" dirty="0">
              <a:solidFill>
                <a:srgbClr val="FF9933"/>
              </a:solidFill>
            </a:rPr>
            <a:t>- ugovoreno</a:t>
          </a:r>
          <a:endParaRPr lang="hr-HR" sz="1500" kern="1200" dirty="0"/>
        </a:p>
      </dgm:t>
    </dgm:pt>
    <dgm:pt modelId="{838B444F-8B57-4C1C-9857-CE3697B42317}" type="parTrans" cxnId="{D6174793-BFE2-4C2D-A18E-C2BBCDA31446}">
      <dgm:prSet/>
      <dgm:spPr/>
      <dgm:t>
        <a:bodyPr/>
        <a:lstStyle/>
        <a:p>
          <a:endParaRPr lang="hr-HR"/>
        </a:p>
      </dgm:t>
    </dgm:pt>
    <dgm:pt modelId="{BA5B9B06-F6D9-4F0C-98A9-26F3D1D3C66F}" type="sibTrans" cxnId="{D6174793-BFE2-4C2D-A18E-C2BBCDA31446}">
      <dgm:prSet/>
      <dgm:spPr/>
      <dgm:t>
        <a:bodyPr/>
        <a:lstStyle/>
        <a:p>
          <a:endParaRPr lang="hr-HR"/>
        </a:p>
      </dgm:t>
    </dgm:pt>
    <dgm:pt modelId="{2D0CFBD8-95B4-4E3C-A9CD-17192A8F04FE}">
      <dgm:prSet custT="1"/>
      <dgm:spPr/>
      <dgm:t>
        <a:bodyPr/>
        <a:lstStyle/>
        <a:p>
          <a:pPr>
            <a:buFont typeface="+mj-lt"/>
            <a:buNone/>
          </a:pPr>
          <a:r>
            <a:rPr lang="hr-HR" sz="1500" b="1" kern="1200" dirty="0"/>
            <a:t>		     4. Biciklistička infrastruktura, 3,64 MEUR</a:t>
          </a:r>
          <a:endParaRPr lang="hr-HR" sz="1500" kern="1200" dirty="0"/>
        </a:p>
      </dgm:t>
    </dgm:pt>
    <dgm:pt modelId="{51E35807-5FAC-4EA4-A42A-166BECCD1631}" type="parTrans" cxnId="{D6DFF81F-E785-4EB4-91DF-FFEB3198F255}">
      <dgm:prSet/>
      <dgm:spPr/>
      <dgm:t>
        <a:bodyPr/>
        <a:lstStyle/>
        <a:p>
          <a:endParaRPr lang="hr-HR"/>
        </a:p>
      </dgm:t>
    </dgm:pt>
    <dgm:pt modelId="{405B7455-5A43-4A71-8DDA-C83A4E7356DC}" type="sibTrans" cxnId="{D6DFF81F-E785-4EB4-91DF-FFEB3198F255}">
      <dgm:prSet/>
      <dgm:spPr/>
      <dgm:t>
        <a:bodyPr/>
        <a:lstStyle/>
        <a:p>
          <a:endParaRPr lang="hr-HR"/>
        </a:p>
      </dgm:t>
    </dgm:pt>
    <dgm:pt modelId="{CDD0EC75-20AF-4CFD-8B11-41AB3232C528}">
      <dgm:prSet custT="1"/>
      <dgm:spPr>
        <a:solidFill>
          <a:srgbClr val="FF9933"/>
        </a:solidFill>
      </dgm:spPr>
      <dgm:t>
        <a:bodyPr/>
        <a:lstStyle/>
        <a:p>
          <a:r>
            <a:rPr lang="hr-HR" sz="1800" dirty="0"/>
            <a:t>UGOVORENO (3 PROJEKTA) – 4,52 MEUR </a:t>
          </a:r>
        </a:p>
      </dgm:t>
    </dgm:pt>
    <dgm:pt modelId="{28B21832-D45C-4AAF-86EB-F1DE7D51231F}" type="parTrans" cxnId="{315DD3B6-F4F9-4F18-8A04-EDF8919135E1}">
      <dgm:prSet/>
      <dgm:spPr/>
      <dgm:t>
        <a:bodyPr/>
        <a:lstStyle/>
        <a:p>
          <a:endParaRPr lang="hr-HR"/>
        </a:p>
      </dgm:t>
    </dgm:pt>
    <dgm:pt modelId="{D10B9E9D-7252-4446-8352-3924B641AAFB}" type="sibTrans" cxnId="{315DD3B6-F4F9-4F18-8A04-EDF8919135E1}">
      <dgm:prSet/>
      <dgm:spPr/>
      <dgm:t>
        <a:bodyPr/>
        <a:lstStyle/>
        <a:p>
          <a:endParaRPr lang="hr-HR"/>
        </a:p>
      </dgm:t>
    </dgm:pt>
    <dgm:pt modelId="{67204CD9-BAC0-4CF1-84BD-E6CD83DEF151}">
      <dgm:prSet custT="1"/>
      <dgm:spPr/>
      <dgm:t>
        <a:bodyPr/>
        <a:lstStyle/>
        <a:p>
          <a:pPr>
            <a:buFontTx/>
            <a:buNone/>
          </a:pPr>
          <a:r>
            <a:rPr lang="hr-HR" sz="1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		     5. Multifunkcijski centar </a:t>
          </a:r>
          <a:r>
            <a:rPr lang="hr-HR" sz="15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Ližnjan</a:t>
          </a:r>
          <a:r>
            <a:rPr lang="hr-HR" sz="1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, 1,32 MEUR</a:t>
          </a:r>
          <a:endParaRPr lang="hr-HR" sz="1500" kern="1200" dirty="0"/>
        </a:p>
      </dgm:t>
    </dgm:pt>
    <dgm:pt modelId="{CD69F428-B8FD-44FD-8263-4AFBB2FE2D81}" type="parTrans" cxnId="{A102D361-33DE-41BE-ABF8-A94533A4CCE6}">
      <dgm:prSet/>
      <dgm:spPr/>
      <dgm:t>
        <a:bodyPr/>
        <a:lstStyle/>
        <a:p>
          <a:endParaRPr lang="hr-HR"/>
        </a:p>
      </dgm:t>
    </dgm:pt>
    <dgm:pt modelId="{2D80E5EE-F9BA-4ABF-A405-5311CB1FB88B}" type="sibTrans" cxnId="{A102D361-33DE-41BE-ABF8-A94533A4CCE6}">
      <dgm:prSet/>
      <dgm:spPr/>
      <dgm:t>
        <a:bodyPr/>
        <a:lstStyle/>
        <a:p>
          <a:endParaRPr lang="hr-HR"/>
        </a:p>
      </dgm:t>
    </dgm:pt>
    <dgm:pt modelId="{1FCDD158-83B3-47DE-BFB6-08A74FF37F19}">
      <dgm:prSet custT="1"/>
      <dgm:spPr/>
      <dgm:t>
        <a:bodyPr/>
        <a:lstStyle/>
        <a:p>
          <a:pPr>
            <a:buFontTx/>
            <a:buNone/>
          </a:pPr>
          <a:r>
            <a:rPr lang="hr-HR" sz="1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             6. Kult. baština i stare jezgre (OT), 9,84 MEUR</a:t>
          </a:r>
          <a:endParaRPr lang="hr-HR" sz="1500" kern="1200" dirty="0"/>
        </a:p>
      </dgm:t>
    </dgm:pt>
    <dgm:pt modelId="{9E4BBC4E-FBD5-4ABE-A3B9-65D3DA054144}" type="parTrans" cxnId="{BB641001-7B96-4E3F-914E-974FE48FFA18}">
      <dgm:prSet/>
      <dgm:spPr/>
      <dgm:t>
        <a:bodyPr/>
        <a:lstStyle/>
        <a:p>
          <a:endParaRPr lang="hr-HR"/>
        </a:p>
      </dgm:t>
    </dgm:pt>
    <dgm:pt modelId="{FFFD069A-B6AE-4667-B1F0-4201E3C87C7B}" type="sibTrans" cxnId="{BB641001-7B96-4E3F-914E-974FE48FFA18}">
      <dgm:prSet/>
      <dgm:spPr/>
      <dgm:t>
        <a:bodyPr/>
        <a:lstStyle/>
        <a:p>
          <a:endParaRPr lang="hr-HR"/>
        </a:p>
      </dgm:t>
    </dgm:pt>
    <dgm:pt modelId="{FE7E46FF-1F4F-4699-ADF4-3C179DE97A44}" type="pres">
      <dgm:prSet presAssocID="{E3C37AF3-407B-48D9-9748-DC6101DE8AB3}" presName="linear" presStyleCnt="0">
        <dgm:presLayoutVars>
          <dgm:dir/>
          <dgm:animLvl val="lvl"/>
          <dgm:resizeHandles val="exact"/>
        </dgm:presLayoutVars>
      </dgm:prSet>
      <dgm:spPr/>
    </dgm:pt>
    <dgm:pt modelId="{06EBC7B2-519C-478F-BAF7-0EAFA03803E9}" type="pres">
      <dgm:prSet presAssocID="{FDFA9084-F762-4235-8D58-82D1254B3889}" presName="parentLin" presStyleCnt="0"/>
      <dgm:spPr/>
    </dgm:pt>
    <dgm:pt modelId="{3A554BAD-4CD0-45F5-BF1C-F29353CCF222}" type="pres">
      <dgm:prSet presAssocID="{FDFA9084-F762-4235-8D58-82D1254B3889}" presName="parentLeftMargin" presStyleLbl="node1" presStyleIdx="0" presStyleCnt="4"/>
      <dgm:spPr/>
    </dgm:pt>
    <dgm:pt modelId="{8FB6C544-05B9-4069-8C09-635F096E4CDD}" type="pres">
      <dgm:prSet presAssocID="{FDFA9084-F762-4235-8D58-82D1254B3889}" presName="parentText" presStyleLbl="node1" presStyleIdx="0" presStyleCnt="4" custScaleY="112570">
        <dgm:presLayoutVars>
          <dgm:chMax val="0"/>
          <dgm:bulletEnabled val="1"/>
        </dgm:presLayoutVars>
      </dgm:prSet>
      <dgm:spPr/>
    </dgm:pt>
    <dgm:pt modelId="{F088F090-FE18-41FC-BF3B-C12C13D8B80C}" type="pres">
      <dgm:prSet presAssocID="{FDFA9084-F762-4235-8D58-82D1254B3889}" presName="negativeSpace" presStyleCnt="0"/>
      <dgm:spPr/>
    </dgm:pt>
    <dgm:pt modelId="{A84697BF-9FFE-4EF2-A5C8-07E574F4E461}" type="pres">
      <dgm:prSet presAssocID="{FDFA9084-F762-4235-8D58-82D1254B3889}" presName="childText" presStyleLbl="conFgAcc1" presStyleIdx="0" presStyleCnt="4">
        <dgm:presLayoutVars>
          <dgm:bulletEnabled val="1"/>
        </dgm:presLayoutVars>
      </dgm:prSet>
      <dgm:spPr/>
    </dgm:pt>
    <dgm:pt modelId="{F4EB6B93-27F0-42EC-BCBD-CE46A886F622}" type="pres">
      <dgm:prSet presAssocID="{7EB2ACB6-559D-46DB-A218-F30C4891F2B0}" presName="spaceBetweenRectangles" presStyleCnt="0"/>
      <dgm:spPr/>
    </dgm:pt>
    <dgm:pt modelId="{24541310-62F1-40D0-8171-0AE5D652C8A2}" type="pres">
      <dgm:prSet presAssocID="{262885A3-5AE2-4491-9A63-FBF918F2B0AC}" presName="parentLin" presStyleCnt="0"/>
      <dgm:spPr/>
    </dgm:pt>
    <dgm:pt modelId="{F6E0F2A4-B7C2-4F7C-9042-61DB6DF7CACE}" type="pres">
      <dgm:prSet presAssocID="{262885A3-5AE2-4491-9A63-FBF918F2B0AC}" presName="parentLeftMargin" presStyleLbl="node1" presStyleIdx="0" presStyleCnt="4"/>
      <dgm:spPr/>
    </dgm:pt>
    <dgm:pt modelId="{B55685FA-47F1-454E-B6A5-37027C1A461E}" type="pres">
      <dgm:prSet presAssocID="{262885A3-5AE2-4491-9A63-FBF918F2B0AC}" presName="parentText" presStyleLbl="node1" presStyleIdx="1" presStyleCnt="4" custScaleY="121951">
        <dgm:presLayoutVars>
          <dgm:chMax val="0"/>
          <dgm:bulletEnabled val="1"/>
        </dgm:presLayoutVars>
      </dgm:prSet>
      <dgm:spPr/>
    </dgm:pt>
    <dgm:pt modelId="{A82744AE-18AD-4298-BA0E-C33B94CE4F17}" type="pres">
      <dgm:prSet presAssocID="{262885A3-5AE2-4491-9A63-FBF918F2B0AC}" presName="negativeSpace" presStyleCnt="0"/>
      <dgm:spPr/>
    </dgm:pt>
    <dgm:pt modelId="{E65BCAD9-CDC2-46E6-B93B-54894DDDAD47}" type="pres">
      <dgm:prSet presAssocID="{262885A3-5AE2-4491-9A63-FBF918F2B0AC}" presName="childText" presStyleLbl="conFgAcc1" presStyleIdx="1" presStyleCnt="4" custLinFactNeighborY="-16552">
        <dgm:presLayoutVars>
          <dgm:bulletEnabled val="1"/>
        </dgm:presLayoutVars>
      </dgm:prSet>
      <dgm:spPr/>
    </dgm:pt>
    <dgm:pt modelId="{DA393470-5FE5-40D2-BE3C-4E7E116A9BF6}" type="pres">
      <dgm:prSet presAssocID="{86CCEEEE-745B-405A-B784-AE4E9FD6F639}" presName="spaceBetweenRectangles" presStyleCnt="0"/>
      <dgm:spPr/>
    </dgm:pt>
    <dgm:pt modelId="{C950B1CA-FD9F-43C9-A29C-7CCC107B6495}" type="pres">
      <dgm:prSet presAssocID="{9A2802A1-65ED-447E-BB04-E16F76247E5B}" presName="parentLin" presStyleCnt="0"/>
      <dgm:spPr/>
    </dgm:pt>
    <dgm:pt modelId="{BCE086CA-4CF7-4296-A183-F2A734A276EB}" type="pres">
      <dgm:prSet presAssocID="{9A2802A1-65ED-447E-BB04-E16F76247E5B}" presName="parentLeftMargin" presStyleLbl="node1" presStyleIdx="1" presStyleCnt="4"/>
      <dgm:spPr/>
    </dgm:pt>
    <dgm:pt modelId="{C2C0A38C-E589-400A-AE6E-F87DBEA93C40}" type="pres">
      <dgm:prSet presAssocID="{9A2802A1-65ED-447E-BB04-E16F76247E5B}" presName="parentText" presStyleLbl="node1" presStyleIdx="2" presStyleCnt="4" custScaleY="121952">
        <dgm:presLayoutVars>
          <dgm:chMax val="0"/>
          <dgm:bulletEnabled val="1"/>
        </dgm:presLayoutVars>
      </dgm:prSet>
      <dgm:spPr/>
    </dgm:pt>
    <dgm:pt modelId="{823ABB31-0B2E-4CF9-913C-2C7799362157}" type="pres">
      <dgm:prSet presAssocID="{9A2802A1-65ED-447E-BB04-E16F76247E5B}" presName="negativeSpace" presStyleCnt="0"/>
      <dgm:spPr/>
    </dgm:pt>
    <dgm:pt modelId="{0880332D-EF71-4C9E-A00E-D9A4802698A3}" type="pres">
      <dgm:prSet presAssocID="{9A2802A1-65ED-447E-BB04-E16F76247E5B}" presName="childText" presStyleLbl="conFgAcc1" presStyleIdx="2" presStyleCnt="4" custLinFactNeighborY="64122">
        <dgm:presLayoutVars>
          <dgm:bulletEnabled val="1"/>
        </dgm:presLayoutVars>
      </dgm:prSet>
      <dgm:spPr/>
    </dgm:pt>
    <dgm:pt modelId="{46FDC887-4976-4B44-917F-20E4FB766FFF}" type="pres">
      <dgm:prSet presAssocID="{F2F7A487-B457-4F70-A627-9E3638D597D6}" presName="spaceBetweenRectangles" presStyleCnt="0"/>
      <dgm:spPr/>
    </dgm:pt>
    <dgm:pt modelId="{BE72D686-6E21-4169-A9E6-7A67CD76296F}" type="pres">
      <dgm:prSet presAssocID="{CDD0EC75-20AF-4CFD-8B11-41AB3232C528}" presName="parentLin" presStyleCnt="0"/>
      <dgm:spPr/>
    </dgm:pt>
    <dgm:pt modelId="{F15A24F1-34FD-4C12-B5EE-E5B46C349E3E}" type="pres">
      <dgm:prSet presAssocID="{CDD0EC75-20AF-4CFD-8B11-41AB3232C528}" presName="parentLeftMargin" presStyleLbl="node1" presStyleIdx="2" presStyleCnt="4"/>
      <dgm:spPr/>
    </dgm:pt>
    <dgm:pt modelId="{E913F73D-70B1-458B-B84D-AE8810BFB7A8}" type="pres">
      <dgm:prSet presAssocID="{CDD0EC75-20AF-4CFD-8B11-41AB3232C528}" presName="parentText" presStyleLbl="node1" presStyleIdx="3" presStyleCnt="4" custScaleY="104530">
        <dgm:presLayoutVars>
          <dgm:chMax val="0"/>
          <dgm:bulletEnabled val="1"/>
        </dgm:presLayoutVars>
      </dgm:prSet>
      <dgm:spPr/>
    </dgm:pt>
    <dgm:pt modelId="{0FB03635-7E51-4CC3-BF83-B690588EC88B}" type="pres">
      <dgm:prSet presAssocID="{CDD0EC75-20AF-4CFD-8B11-41AB3232C528}" presName="negativeSpace" presStyleCnt="0"/>
      <dgm:spPr/>
    </dgm:pt>
    <dgm:pt modelId="{B0525565-5A5C-407A-84A6-68C34A5B263E}" type="pres">
      <dgm:prSet presAssocID="{CDD0EC75-20AF-4CFD-8B11-41AB3232C52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B641001-7B96-4E3F-914E-974FE48FFA18}" srcId="{BBE974B5-8D52-411F-81C9-EFA297FB77F0}" destId="{1FCDD158-83B3-47DE-BFB6-08A74FF37F19}" srcOrd="1" destOrd="0" parTransId="{9E4BBC4E-FBD5-4ABE-A3B9-65D3DA054144}" sibTransId="{FFFD069A-B6AE-4667-B1F0-4201E3C87C7B}"/>
    <dgm:cxn modelId="{A4AFEF0B-7707-4CE7-AA38-2645EA268B7D}" type="presOf" srcId="{262885A3-5AE2-4491-9A63-FBF918F2B0AC}" destId="{B55685FA-47F1-454E-B6A5-37027C1A461E}" srcOrd="1" destOrd="0" presId="urn:microsoft.com/office/officeart/2005/8/layout/list1"/>
    <dgm:cxn modelId="{21A97712-E844-4BEC-AD7D-EFBBD3524199}" type="presOf" srcId="{F90D36BF-9B4E-48A0-BC3D-E6FBEE600F1A}" destId="{E65BCAD9-CDC2-46E6-B93B-54894DDDAD47}" srcOrd="0" destOrd="0" presId="urn:microsoft.com/office/officeart/2005/8/layout/list1"/>
    <dgm:cxn modelId="{F328481A-6C8A-492A-B8B9-59824C19A5B9}" type="presOf" srcId="{1FCDD158-83B3-47DE-BFB6-08A74FF37F19}" destId="{E65BCAD9-CDC2-46E6-B93B-54894DDDAD47}" srcOrd="0" destOrd="5" presId="urn:microsoft.com/office/officeart/2005/8/layout/list1"/>
    <dgm:cxn modelId="{D6DFF81F-E785-4EB4-91DF-FFEB3198F255}" srcId="{BBE974B5-8D52-411F-81C9-EFA297FB77F0}" destId="{2D0CFBD8-95B4-4E3C-A9CD-17192A8F04FE}" srcOrd="0" destOrd="0" parTransId="{51E35807-5FAC-4EA4-A42A-166BECCD1631}" sibTransId="{405B7455-5A43-4A71-8DDA-C83A4E7356DC}"/>
    <dgm:cxn modelId="{51661028-EA58-44E9-9EB8-1CBDA9DEB99C}" type="presOf" srcId="{60E93840-8266-44EF-8208-95DFD55E84FF}" destId="{E65BCAD9-CDC2-46E6-B93B-54894DDDAD47}" srcOrd="0" destOrd="1" presId="urn:microsoft.com/office/officeart/2005/8/layout/list1"/>
    <dgm:cxn modelId="{160F9A32-9EA4-4FDF-9C04-7F19F854A287}" type="presOf" srcId="{9A2802A1-65ED-447E-BB04-E16F76247E5B}" destId="{BCE086CA-4CF7-4296-A183-F2A734A276EB}" srcOrd="0" destOrd="0" presId="urn:microsoft.com/office/officeart/2005/8/layout/list1"/>
    <dgm:cxn modelId="{0887BA35-88C5-449D-A08D-5A6E4B297F00}" type="presOf" srcId="{262885A3-5AE2-4491-9A63-FBF918F2B0AC}" destId="{F6E0F2A4-B7C2-4F7C-9042-61DB6DF7CACE}" srcOrd="0" destOrd="0" presId="urn:microsoft.com/office/officeart/2005/8/layout/list1"/>
    <dgm:cxn modelId="{C68C0460-8CF5-4FC3-8E8F-D23C70AF69FC}" srcId="{262885A3-5AE2-4491-9A63-FBF918F2B0AC}" destId="{F90D36BF-9B4E-48A0-BC3D-E6FBEE600F1A}" srcOrd="0" destOrd="0" parTransId="{152F3191-6D36-48B0-8C25-1027E2C4BC5A}" sibTransId="{353D8DB1-B300-49C0-9BF6-276DE041FC8E}"/>
    <dgm:cxn modelId="{A102D361-33DE-41BE-ABF8-A94533A4CCE6}" srcId="{2D0CFBD8-95B4-4E3C-A9CD-17192A8F04FE}" destId="{67204CD9-BAC0-4CF1-84BD-E6CD83DEF151}" srcOrd="0" destOrd="0" parTransId="{CD69F428-B8FD-44FD-8263-4AFBB2FE2D81}" sibTransId="{2D80E5EE-F9BA-4ABF-A405-5311CB1FB88B}"/>
    <dgm:cxn modelId="{E32BCC49-76DC-4180-B04B-165F65EA862F}" type="presOf" srcId="{DE30AD61-9C11-477A-8EC2-ECA5BA750B0B}" destId="{0880332D-EF71-4C9E-A00E-D9A4802698A3}" srcOrd="0" destOrd="0" presId="urn:microsoft.com/office/officeart/2005/8/layout/list1"/>
    <dgm:cxn modelId="{0A0B7D6E-149B-46BC-B2DA-BB1694F6FAAA}" type="presOf" srcId="{CDD0EC75-20AF-4CFD-8B11-41AB3232C528}" destId="{F15A24F1-34FD-4C12-B5EE-E5B46C349E3E}" srcOrd="0" destOrd="0" presId="urn:microsoft.com/office/officeart/2005/8/layout/list1"/>
    <dgm:cxn modelId="{064C5753-3036-4E24-8A7E-5948276B1446}" type="presOf" srcId="{0A5D33CC-9C08-4703-86E2-82EDA9883896}" destId="{0880332D-EF71-4C9E-A00E-D9A4802698A3}" srcOrd="0" destOrd="1" presId="urn:microsoft.com/office/officeart/2005/8/layout/list1"/>
    <dgm:cxn modelId="{CF560557-E776-448A-9D9C-F402AABB0333}" srcId="{9A2802A1-65ED-447E-BB04-E16F76247E5B}" destId="{DE30AD61-9C11-477A-8EC2-ECA5BA750B0B}" srcOrd="0" destOrd="0" parTransId="{BBF4B2F8-BDC0-464B-8C72-D4ED7896DEE7}" sibTransId="{20FD3453-4AC4-4763-8D53-53C75DB13B9E}"/>
    <dgm:cxn modelId="{B4523784-6D13-4001-AB3E-A89A8A60AA8A}" type="presOf" srcId="{FDFA9084-F762-4235-8D58-82D1254B3889}" destId="{8FB6C544-05B9-4069-8C09-635F096E4CDD}" srcOrd="1" destOrd="0" presId="urn:microsoft.com/office/officeart/2005/8/layout/list1"/>
    <dgm:cxn modelId="{06241389-CEE8-4EE7-AD7E-4F7E9FA8E842}" type="presOf" srcId="{7E59CB1F-901F-4C1F-97EA-C0E6DBF87902}" destId="{0880332D-EF71-4C9E-A00E-D9A4802698A3}" srcOrd="0" destOrd="2" presId="urn:microsoft.com/office/officeart/2005/8/layout/list1"/>
    <dgm:cxn modelId="{1CF7C38E-F9E2-4582-8B01-084820922E94}" srcId="{E3C37AF3-407B-48D9-9748-DC6101DE8AB3}" destId="{FDFA9084-F762-4235-8D58-82D1254B3889}" srcOrd="0" destOrd="0" parTransId="{5B6DA4A5-0EAB-4BE8-B797-C45919C7434A}" sibTransId="{7EB2ACB6-559D-46DB-A218-F30C4891F2B0}"/>
    <dgm:cxn modelId="{D6174793-BFE2-4C2D-A18E-C2BBCDA31446}" srcId="{60E93840-8266-44EF-8208-95DFD55E84FF}" destId="{BBE974B5-8D52-411F-81C9-EFA297FB77F0}" srcOrd="0" destOrd="0" parTransId="{838B444F-8B57-4C1C-9857-CE3697B42317}" sibTransId="{BA5B9B06-F6D9-4F0C-98A9-26F3D1D3C66F}"/>
    <dgm:cxn modelId="{0BFB0F99-2642-4A91-8338-13015D4ABDF8}" type="presOf" srcId="{2D0CFBD8-95B4-4E3C-A9CD-17192A8F04FE}" destId="{E65BCAD9-CDC2-46E6-B93B-54894DDDAD47}" srcOrd="0" destOrd="3" presId="urn:microsoft.com/office/officeart/2005/8/layout/list1"/>
    <dgm:cxn modelId="{915F59A3-5D47-4296-9610-0EDC744E18A1}" type="presOf" srcId="{CDD0EC75-20AF-4CFD-8B11-41AB3232C528}" destId="{E913F73D-70B1-458B-B84D-AE8810BFB7A8}" srcOrd="1" destOrd="0" presId="urn:microsoft.com/office/officeart/2005/8/layout/list1"/>
    <dgm:cxn modelId="{F1EDC2A3-12A9-4A6C-8A13-4BBCF5F93729}" type="presOf" srcId="{BBE974B5-8D52-411F-81C9-EFA297FB77F0}" destId="{E65BCAD9-CDC2-46E6-B93B-54894DDDAD47}" srcOrd="0" destOrd="2" presId="urn:microsoft.com/office/officeart/2005/8/layout/list1"/>
    <dgm:cxn modelId="{315DD3B6-F4F9-4F18-8A04-EDF8919135E1}" srcId="{E3C37AF3-407B-48D9-9748-DC6101DE8AB3}" destId="{CDD0EC75-20AF-4CFD-8B11-41AB3232C528}" srcOrd="3" destOrd="0" parTransId="{28B21832-D45C-4AAF-86EB-F1DE7D51231F}" sibTransId="{D10B9E9D-7252-4446-8352-3924B641AAFB}"/>
    <dgm:cxn modelId="{812529BA-7ED9-4A9D-ABF6-6C2698F59E27}" type="presOf" srcId="{67204CD9-BAC0-4CF1-84BD-E6CD83DEF151}" destId="{E65BCAD9-CDC2-46E6-B93B-54894DDDAD47}" srcOrd="0" destOrd="4" presId="urn:microsoft.com/office/officeart/2005/8/layout/list1"/>
    <dgm:cxn modelId="{8C4479C6-AF5B-4F4F-BB46-9DF26BCCAAFA}" srcId="{E3C37AF3-407B-48D9-9748-DC6101DE8AB3}" destId="{9A2802A1-65ED-447E-BB04-E16F76247E5B}" srcOrd="2" destOrd="0" parTransId="{5AA0CA88-C979-4BE5-B2EF-B18963FF7DFE}" sibTransId="{F2F7A487-B457-4F70-A627-9E3638D597D6}"/>
    <dgm:cxn modelId="{6890F8D1-6109-48BF-9C01-F260FAD39870}" srcId="{E3C37AF3-407B-48D9-9748-DC6101DE8AB3}" destId="{262885A3-5AE2-4491-9A63-FBF918F2B0AC}" srcOrd="1" destOrd="0" parTransId="{C4C4153D-FC49-47B6-AEB5-79CD3F059348}" sibTransId="{86CCEEEE-745B-405A-B784-AE4E9FD6F639}"/>
    <dgm:cxn modelId="{8B83FDDA-5A4B-4C3C-8BCF-D0B0B4150A59}" type="presOf" srcId="{E3C37AF3-407B-48D9-9748-DC6101DE8AB3}" destId="{FE7E46FF-1F4F-4699-ADF4-3C179DE97A44}" srcOrd="0" destOrd="0" presId="urn:microsoft.com/office/officeart/2005/8/layout/list1"/>
    <dgm:cxn modelId="{851F13E6-1153-4A10-8262-40EB40E8E54A}" srcId="{9A2802A1-65ED-447E-BB04-E16F76247E5B}" destId="{0A5D33CC-9C08-4703-86E2-82EDA9883896}" srcOrd="1" destOrd="0" parTransId="{ED2B8914-C448-4F0F-A98E-5B23533620A1}" sibTransId="{897F8653-E6D7-46A9-849D-7BED58B4B637}"/>
    <dgm:cxn modelId="{928C26E6-440F-49F1-A913-7791576A828F}" srcId="{9A2802A1-65ED-447E-BB04-E16F76247E5B}" destId="{7E59CB1F-901F-4C1F-97EA-C0E6DBF87902}" srcOrd="2" destOrd="0" parTransId="{05F2E645-7352-4E05-9B1E-DC13E4CA4FA5}" sibTransId="{B76B2EDE-DBB7-404F-B927-E75A2786229F}"/>
    <dgm:cxn modelId="{B44196E7-5E21-42B0-8EA8-D6076B232FF6}" type="presOf" srcId="{FDFA9084-F762-4235-8D58-82D1254B3889}" destId="{3A554BAD-4CD0-45F5-BF1C-F29353CCF222}" srcOrd="0" destOrd="0" presId="urn:microsoft.com/office/officeart/2005/8/layout/list1"/>
    <dgm:cxn modelId="{842207E9-7F33-4743-8385-ED803F61F5D4}" srcId="{F90D36BF-9B4E-48A0-BC3D-E6FBEE600F1A}" destId="{60E93840-8266-44EF-8208-95DFD55E84FF}" srcOrd="0" destOrd="0" parTransId="{90FCC68F-199E-4D00-AF66-16460DA911D7}" sibTransId="{F2E85BF2-9B0B-4077-A95A-31262F5E29C9}"/>
    <dgm:cxn modelId="{46C4D7EA-C304-40B5-8A25-00DDFC48A072}" type="presOf" srcId="{9A2802A1-65ED-447E-BB04-E16F76247E5B}" destId="{C2C0A38C-E589-400A-AE6E-F87DBEA93C40}" srcOrd="1" destOrd="0" presId="urn:microsoft.com/office/officeart/2005/8/layout/list1"/>
    <dgm:cxn modelId="{94CC6A53-C7E7-482B-A97E-99FAC67EEAA6}" type="presParOf" srcId="{FE7E46FF-1F4F-4699-ADF4-3C179DE97A44}" destId="{06EBC7B2-519C-478F-BAF7-0EAFA03803E9}" srcOrd="0" destOrd="0" presId="urn:microsoft.com/office/officeart/2005/8/layout/list1"/>
    <dgm:cxn modelId="{51AEF391-F52C-4E1B-98AD-B96591E11129}" type="presParOf" srcId="{06EBC7B2-519C-478F-BAF7-0EAFA03803E9}" destId="{3A554BAD-4CD0-45F5-BF1C-F29353CCF222}" srcOrd="0" destOrd="0" presId="urn:microsoft.com/office/officeart/2005/8/layout/list1"/>
    <dgm:cxn modelId="{92258748-3FF1-475E-8A09-02E9163AC52C}" type="presParOf" srcId="{06EBC7B2-519C-478F-BAF7-0EAFA03803E9}" destId="{8FB6C544-05B9-4069-8C09-635F096E4CDD}" srcOrd="1" destOrd="0" presId="urn:microsoft.com/office/officeart/2005/8/layout/list1"/>
    <dgm:cxn modelId="{C1193251-E23D-4A76-9840-375AEC70B8BC}" type="presParOf" srcId="{FE7E46FF-1F4F-4699-ADF4-3C179DE97A44}" destId="{F088F090-FE18-41FC-BF3B-C12C13D8B80C}" srcOrd="1" destOrd="0" presId="urn:microsoft.com/office/officeart/2005/8/layout/list1"/>
    <dgm:cxn modelId="{F2AF8322-074C-4AE6-A278-5F4B70596A47}" type="presParOf" srcId="{FE7E46FF-1F4F-4699-ADF4-3C179DE97A44}" destId="{A84697BF-9FFE-4EF2-A5C8-07E574F4E461}" srcOrd="2" destOrd="0" presId="urn:microsoft.com/office/officeart/2005/8/layout/list1"/>
    <dgm:cxn modelId="{F8BE241D-692B-42F2-8E9E-00E93CAD47DF}" type="presParOf" srcId="{FE7E46FF-1F4F-4699-ADF4-3C179DE97A44}" destId="{F4EB6B93-27F0-42EC-BCBD-CE46A886F622}" srcOrd="3" destOrd="0" presId="urn:microsoft.com/office/officeart/2005/8/layout/list1"/>
    <dgm:cxn modelId="{404CB5E3-B42E-4344-98F1-8114A9A7116E}" type="presParOf" srcId="{FE7E46FF-1F4F-4699-ADF4-3C179DE97A44}" destId="{24541310-62F1-40D0-8171-0AE5D652C8A2}" srcOrd="4" destOrd="0" presId="urn:microsoft.com/office/officeart/2005/8/layout/list1"/>
    <dgm:cxn modelId="{E3077E9D-C033-42BB-9675-22C7FB2EF1DA}" type="presParOf" srcId="{24541310-62F1-40D0-8171-0AE5D652C8A2}" destId="{F6E0F2A4-B7C2-4F7C-9042-61DB6DF7CACE}" srcOrd="0" destOrd="0" presId="urn:microsoft.com/office/officeart/2005/8/layout/list1"/>
    <dgm:cxn modelId="{CEC252B1-17DB-43EC-BAD9-7559F85EAFD8}" type="presParOf" srcId="{24541310-62F1-40D0-8171-0AE5D652C8A2}" destId="{B55685FA-47F1-454E-B6A5-37027C1A461E}" srcOrd="1" destOrd="0" presId="urn:microsoft.com/office/officeart/2005/8/layout/list1"/>
    <dgm:cxn modelId="{FE049654-551F-4FE5-BFF0-D5FC89F2EA47}" type="presParOf" srcId="{FE7E46FF-1F4F-4699-ADF4-3C179DE97A44}" destId="{A82744AE-18AD-4298-BA0E-C33B94CE4F17}" srcOrd="5" destOrd="0" presId="urn:microsoft.com/office/officeart/2005/8/layout/list1"/>
    <dgm:cxn modelId="{AD742EFA-A605-4F2D-8D68-A83B1E3F13DD}" type="presParOf" srcId="{FE7E46FF-1F4F-4699-ADF4-3C179DE97A44}" destId="{E65BCAD9-CDC2-46E6-B93B-54894DDDAD47}" srcOrd="6" destOrd="0" presId="urn:microsoft.com/office/officeart/2005/8/layout/list1"/>
    <dgm:cxn modelId="{76312169-7CE3-42EA-A6EB-ECEFAEFEB571}" type="presParOf" srcId="{FE7E46FF-1F4F-4699-ADF4-3C179DE97A44}" destId="{DA393470-5FE5-40D2-BE3C-4E7E116A9BF6}" srcOrd="7" destOrd="0" presId="urn:microsoft.com/office/officeart/2005/8/layout/list1"/>
    <dgm:cxn modelId="{03518A15-9EAF-4765-91FD-CA14CD0687DF}" type="presParOf" srcId="{FE7E46FF-1F4F-4699-ADF4-3C179DE97A44}" destId="{C950B1CA-FD9F-43C9-A29C-7CCC107B6495}" srcOrd="8" destOrd="0" presId="urn:microsoft.com/office/officeart/2005/8/layout/list1"/>
    <dgm:cxn modelId="{9B422D3D-15C5-4DFD-86C0-25C108CD2A19}" type="presParOf" srcId="{C950B1CA-FD9F-43C9-A29C-7CCC107B6495}" destId="{BCE086CA-4CF7-4296-A183-F2A734A276EB}" srcOrd="0" destOrd="0" presId="urn:microsoft.com/office/officeart/2005/8/layout/list1"/>
    <dgm:cxn modelId="{B319AFE8-F440-4EDF-8632-31A35A6A2C8C}" type="presParOf" srcId="{C950B1CA-FD9F-43C9-A29C-7CCC107B6495}" destId="{C2C0A38C-E589-400A-AE6E-F87DBEA93C40}" srcOrd="1" destOrd="0" presId="urn:microsoft.com/office/officeart/2005/8/layout/list1"/>
    <dgm:cxn modelId="{38A362D6-8177-4FDC-8AC5-62D952AD923A}" type="presParOf" srcId="{FE7E46FF-1F4F-4699-ADF4-3C179DE97A44}" destId="{823ABB31-0B2E-4CF9-913C-2C7799362157}" srcOrd="9" destOrd="0" presId="urn:microsoft.com/office/officeart/2005/8/layout/list1"/>
    <dgm:cxn modelId="{3F20B408-ABE6-4D4A-8432-4308287ACECD}" type="presParOf" srcId="{FE7E46FF-1F4F-4699-ADF4-3C179DE97A44}" destId="{0880332D-EF71-4C9E-A00E-D9A4802698A3}" srcOrd="10" destOrd="0" presId="urn:microsoft.com/office/officeart/2005/8/layout/list1"/>
    <dgm:cxn modelId="{171999BB-84E3-4E38-B54D-3A5A280154C4}" type="presParOf" srcId="{FE7E46FF-1F4F-4699-ADF4-3C179DE97A44}" destId="{46FDC887-4976-4B44-917F-20E4FB766FFF}" srcOrd="11" destOrd="0" presId="urn:microsoft.com/office/officeart/2005/8/layout/list1"/>
    <dgm:cxn modelId="{87A49EF1-FE92-4249-A296-59E3E1C07A10}" type="presParOf" srcId="{FE7E46FF-1F4F-4699-ADF4-3C179DE97A44}" destId="{BE72D686-6E21-4169-A9E6-7A67CD76296F}" srcOrd="12" destOrd="0" presId="urn:microsoft.com/office/officeart/2005/8/layout/list1"/>
    <dgm:cxn modelId="{3BC3F0AE-4A8A-4B61-8D1E-A1D68740AA85}" type="presParOf" srcId="{BE72D686-6E21-4169-A9E6-7A67CD76296F}" destId="{F15A24F1-34FD-4C12-B5EE-E5B46C349E3E}" srcOrd="0" destOrd="0" presId="urn:microsoft.com/office/officeart/2005/8/layout/list1"/>
    <dgm:cxn modelId="{BE2A0A57-59C7-44DC-800D-0296CDF34DDA}" type="presParOf" srcId="{BE72D686-6E21-4169-A9E6-7A67CD76296F}" destId="{E913F73D-70B1-458B-B84D-AE8810BFB7A8}" srcOrd="1" destOrd="0" presId="urn:microsoft.com/office/officeart/2005/8/layout/list1"/>
    <dgm:cxn modelId="{6D035EB1-9B53-43C3-AB46-3E928A475D9F}" type="presParOf" srcId="{FE7E46FF-1F4F-4699-ADF4-3C179DE97A44}" destId="{0FB03635-7E51-4CC3-BF83-B690588EC88B}" srcOrd="13" destOrd="0" presId="urn:microsoft.com/office/officeart/2005/8/layout/list1"/>
    <dgm:cxn modelId="{C4ACBD2B-C014-4438-A689-F6CCA1EFE4BE}" type="presParOf" srcId="{FE7E46FF-1F4F-4699-ADF4-3C179DE97A44}" destId="{B0525565-5A5C-407A-84A6-68C34A5B263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3C37AF3-407B-48D9-9748-DC6101DE8A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2885A3-5AE2-4491-9A63-FBF918F2B0AC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1500" dirty="0"/>
            <a:t>OBJAVLJENI POZIVI (7) – 29,58 MEUR</a:t>
          </a:r>
        </a:p>
      </dgm:t>
    </dgm:pt>
    <dgm:pt modelId="{C4C4153D-FC49-47B6-AEB5-79CD3F059348}" type="parTrans" cxnId="{6890F8D1-6109-48BF-9C01-F260FAD39870}">
      <dgm:prSet/>
      <dgm:spPr/>
      <dgm:t>
        <a:bodyPr/>
        <a:lstStyle/>
        <a:p>
          <a:endParaRPr lang="hr-HR" sz="1500"/>
        </a:p>
      </dgm:t>
    </dgm:pt>
    <dgm:pt modelId="{86CCEEEE-745B-405A-B784-AE4E9FD6F639}" type="sibTrans" cxnId="{6890F8D1-6109-48BF-9C01-F260FAD39870}">
      <dgm:prSet/>
      <dgm:spPr/>
      <dgm:t>
        <a:bodyPr/>
        <a:lstStyle/>
        <a:p>
          <a:endParaRPr lang="hr-HR" sz="1500"/>
        </a:p>
      </dgm:t>
    </dgm:pt>
    <dgm:pt modelId="{9A2802A1-65ED-447E-BB04-E16F76247E5B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r-HR" sz="1500" dirty="0"/>
            <a:t>POZIVI KOJI NISU U IZRADI (3) – 21,47 MEUR</a:t>
          </a:r>
        </a:p>
      </dgm:t>
    </dgm:pt>
    <dgm:pt modelId="{5AA0CA88-C979-4BE5-B2EF-B18963FF7DFE}" type="parTrans" cxnId="{8C4479C6-AF5B-4F4F-BB46-9DF26BCCAAFA}">
      <dgm:prSet/>
      <dgm:spPr/>
      <dgm:t>
        <a:bodyPr/>
        <a:lstStyle/>
        <a:p>
          <a:endParaRPr lang="hr-HR" sz="1500"/>
        </a:p>
      </dgm:t>
    </dgm:pt>
    <dgm:pt modelId="{F2F7A487-B457-4F70-A627-9E3638D597D6}" type="sibTrans" cxnId="{8C4479C6-AF5B-4F4F-BB46-9DF26BCCAAFA}">
      <dgm:prSet/>
      <dgm:spPr/>
      <dgm:t>
        <a:bodyPr/>
        <a:lstStyle/>
        <a:p>
          <a:endParaRPr lang="hr-HR" sz="1500"/>
        </a:p>
      </dgm:t>
    </dgm:pt>
    <dgm:pt modelId="{F90D36BF-9B4E-48A0-BC3D-E6FBEE600F1A}">
      <dgm:prSet custT="1"/>
      <dgm:spPr/>
      <dgm:t>
        <a:bodyPr/>
        <a:lstStyle/>
        <a:p>
          <a:pPr>
            <a:buFont typeface="+mj-lt"/>
            <a:buNone/>
          </a:pPr>
          <a:r>
            <a:rPr lang="hr-HR" sz="1500" b="1" i="0" u="none" kern="1200" dirty="0"/>
            <a:t>		</a:t>
          </a:r>
          <a:r>
            <a:rPr lang="hr-HR" sz="1500" b="1" i="0" u="none" kern="1200" dirty="0">
              <a:solidFill>
                <a:srgbClr val="FF9933"/>
              </a:solidFill>
            </a:rPr>
            <a:t>   1. Toplinarstvo, 4,53 MEUR </a:t>
          </a:r>
          <a:r>
            <a:rPr lang="hr-HR" sz="1500" b="0" i="1" u="none" kern="1200" dirty="0">
              <a:solidFill>
                <a:srgbClr val="FF9933"/>
              </a:solidFill>
            </a:rPr>
            <a:t>- ugovoreno</a:t>
          </a:r>
          <a:endParaRPr lang="hr-HR" sz="1500" b="0" i="1" kern="1200" dirty="0">
            <a:solidFill>
              <a:srgbClr val="FF9933"/>
            </a:solidFill>
          </a:endParaRPr>
        </a:p>
      </dgm:t>
    </dgm:pt>
    <dgm:pt modelId="{152F3191-6D36-48B0-8C25-1027E2C4BC5A}" type="parTrans" cxnId="{C68C0460-8CF5-4FC3-8E8F-D23C70AF69FC}">
      <dgm:prSet/>
      <dgm:spPr/>
      <dgm:t>
        <a:bodyPr/>
        <a:lstStyle/>
        <a:p>
          <a:endParaRPr lang="hr-HR" sz="1500"/>
        </a:p>
      </dgm:t>
    </dgm:pt>
    <dgm:pt modelId="{353D8DB1-B300-49C0-9BF6-276DE041FC8E}" type="sibTrans" cxnId="{C68C0460-8CF5-4FC3-8E8F-D23C70AF69FC}">
      <dgm:prSet/>
      <dgm:spPr/>
      <dgm:t>
        <a:bodyPr/>
        <a:lstStyle/>
        <a:p>
          <a:endParaRPr lang="hr-HR" sz="1500"/>
        </a:p>
      </dgm:t>
    </dgm:pt>
    <dgm:pt modelId="{FDFA9084-F762-4235-8D58-82D1254B3889}">
      <dgm:prSet custT="1"/>
      <dgm:spPr/>
      <dgm:t>
        <a:bodyPr/>
        <a:lstStyle/>
        <a:p>
          <a:r>
            <a:rPr lang="hr-HR" sz="1500" dirty="0"/>
            <a:t>UKUPAN BROJ POZIVA (11) – 55 MEUR</a:t>
          </a:r>
        </a:p>
      </dgm:t>
    </dgm:pt>
    <dgm:pt modelId="{5B6DA4A5-0EAB-4BE8-B797-C45919C7434A}" type="parTrans" cxnId="{1CF7C38E-F9E2-4582-8B01-084820922E94}">
      <dgm:prSet/>
      <dgm:spPr/>
      <dgm:t>
        <a:bodyPr/>
        <a:lstStyle/>
        <a:p>
          <a:endParaRPr lang="hr-HR" sz="1500"/>
        </a:p>
      </dgm:t>
    </dgm:pt>
    <dgm:pt modelId="{7EB2ACB6-559D-46DB-A218-F30C4891F2B0}" type="sibTrans" cxnId="{1CF7C38E-F9E2-4582-8B01-084820922E94}">
      <dgm:prSet/>
      <dgm:spPr/>
      <dgm:t>
        <a:bodyPr/>
        <a:lstStyle/>
        <a:p>
          <a:endParaRPr lang="hr-HR" sz="1500"/>
        </a:p>
      </dgm:t>
    </dgm:pt>
    <dgm:pt modelId="{2E7D9C1D-C0E5-4461-BEB6-A54FB4A1C2F0}">
      <dgm:prSet custT="1"/>
      <dgm:spPr>
        <a:solidFill>
          <a:srgbClr val="FF9933"/>
        </a:solidFill>
      </dgm:spPr>
      <dgm:t>
        <a:bodyPr/>
        <a:lstStyle/>
        <a:p>
          <a:r>
            <a:rPr lang="hr-HR" sz="1500" dirty="0"/>
            <a:t>UGOVORENO (2 PROJEKTA) – 5,81 MEUR </a:t>
          </a:r>
        </a:p>
      </dgm:t>
    </dgm:pt>
    <dgm:pt modelId="{C1D0B946-4996-4B4F-B943-ADAF8B361BCB}" type="parTrans" cxnId="{23E0BBFD-D5CE-4198-B3C4-450151B8D3CE}">
      <dgm:prSet/>
      <dgm:spPr/>
      <dgm:t>
        <a:bodyPr/>
        <a:lstStyle/>
        <a:p>
          <a:endParaRPr lang="hr-HR" sz="1500"/>
        </a:p>
      </dgm:t>
    </dgm:pt>
    <dgm:pt modelId="{3AE84BB6-1540-4BC7-9342-4B7E29ECDF4B}" type="sibTrans" cxnId="{23E0BBFD-D5CE-4198-B3C4-450151B8D3CE}">
      <dgm:prSet/>
      <dgm:spPr/>
      <dgm:t>
        <a:bodyPr/>
        <a:lstStyle/>
        <a:p>
          <a:endParaRPr lang="hr-HR" sz="1500"/>
        </a:p>
      </dgm:t>
    </dgm:pt>
    <dgm:pt modelId="{4DFBEAB8-D008-4C64-BF9C-4682F7A720AD}">
      <dgm:prSet custT="1"/>
      <dgm:spPr/>
      <dgm:t>
        <a:bodyPr/>
        <a:lstStyle/>
        <a:p>
          <a:endParaRPr lang="hr-HR" sz="1500" b="1" dirty="0"/>
        </a:p>
      </dgm:t>
    </dgm:pt>
    <dgm:pt modelId="{63AA63D8-6078-4DE5-814F-53F7D94B072A}" type="sibTrans" cxnId="{3B8204B1-3B52-4F02-AB9C-7D71A3C8379F}">
      <dgm:prSet/>
      <dgm:spPr/>
      <dgm:t>
        <a:bodyPr/>
        <a:lstStyle/>
        <a:p>
          <a:endParaRPr lang="hr-HR" sz="1500"/>
        </a:p>
      </dgm:t>
    </dgm:pt>
    <dgm:pt modelId="{473B4A93-3A65-4331-BBBC-41762B76BBCB}" type="parTrans" cxnId="{3B8204B1-3B52-4F02-AB9C-7D71A3C8379F}">
      <dgm:prSet/>
      <dgm:spPr/>
      <dgm:t>
        <a:bodyPr/>
        <a:lstStyle/>
        <a:p>
          <a:endParaRPr lang="hr-HR" sz="1500"/>
        </a:p>
      </dgm:t>
    </dgm:pt>
    <dgm:pt modelId="{EFFB2993-4216-4EF3-BEBC-81B96FE4601F}">
      <dgm:prSet custT="1"/>
      <dgm:spPr/>
      <dgm:t>
        <a:bodyPr/>
        <a:lstStyle/>
        <a:p>
          <a:pPr>
            <a:buFont typeface="+mj-lt"/>
            <a:buNone/>
          </a:pPr>
          <a:r>
            <a:rPr lang="hr-HR" sz="1500" b="1" i="0" u="none" dirty="0">
              <a:solidFill>
                <a:schemeClr val="tx2">
                  <a:lumMod val="50000"/>
                  <a:lumOff val="50000"/>
                </a:schemeClr>
              </a:solidFill>
            </a:rPr>
            <a:t>Q3 2026.</a:t>
          </a:r>
          <a:r>
            <a:rPr lang="hr-HR" sz="1500" dirty="0"/>
            <a:t>  </a:t>
          </a:r>
          <a:r>
            <a:rPr lang="hr-HR" sz="1500" b="1" dirty="0"/>
            <a:t>1.</a:t>
          </a:r>
          <a:r>
            <a:rPr lang="hr-HR" sz="1500" dirty="0"/>
            <a:t> </a:t>
          </a:r>
          <a:r>
            <a:rPr lang="hr-HR" sz="1500" b="1" dirty="0" err="1"/>
            <a:t>ExportDrvo</a:t>
          </a:r>
          <a:r>
            <a:rPr lang="hr-HR" sz="1500" b="1" dirty="0"/>
            <a:t>, 11,05 MEUR </a:t>
          </a:r>
          <a:r>
            <a:rPr lang="hr-HR" sz="1500" b="0" i="1" u="none" dirty="0">
              <a:solidFill>
                <a:srgbClr val="FF0000"/>
              </a:solidFill>
            </a:rPr>
            <a:t>– nije dostavljena dokumentacija</a:t>
          </a:r>
          <a:endParaRPr lang="hr-HR" sz="1500" b="1" dirty="0"/>
        </a:p>
      </dgm:t>
    </dgm:pt>
    <dgm:pt modelId="{9F7AFB7C-076F-4FE0-B151-C74EAF0447D7}" type="parTrans" cxnId="{F202DAFC-BC15-434B-867D-E775E32D36FA}">
      <dgm:prSet/>
      <dgm:spPr/>
      <dgm:t>
        <a:bodyPr/>
        <a:lstStyle/>
        <a:p>
          <a:endParaRPr lang="hr-HR" sz="1500"/>
        </a:p>
      </dgm:t>
    </dgm:pt>
    <dgm:pt modelId="{2E2309FE-3950-4FBA-A210-ABCBA12029E7}" type="sibTrans" cxnId="{F202DAFC-BC15-434B-867D-E775E32D36FA}">
      <dgm:prSet/>
      <dgm:spPr/>
      <dgm:t>
        <a:bodyPr/>
        <a:lstStyle/>
        <a:p>
          <a:endParaRPr lang="hr-HR" sz="1500"/>
        </a:p>
      </dgm:t>
    </dgm:pt>
    <dgm:pt modelId="{C2CF11FA-7DE5-4090-89CE-B95E30F996CD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r-HR" sz="1500" dirty="0"/>
            <a:t>POZIVI KOJI SU U IZRADI (1) – 2,81 MEUR</a:t>
          </a:r>
        </a:p>
      </dgm:t>
    </dgm:pt>
    <dgm:pt modelId="{B63DAED7-4CDB-4669-8740-F120DADC109A}" type="parTrans" cxnId="{60D47A1D-ED76-4713-AFE6-BC939E1D0592}">
      <dgm:prSet/>
      <dgm:spPr/>
      <dgm:t>
        <a:bodyPr/>
        <a:lstStyle/>
        <a:p>
          <a:endParaRPr lang="hr-HR" sz="1500"/>
        </a:p>
      </dgm:t>
    </dgm:pt>
    <dgm:pt modelId="{4017C062-6D52-4D97-A873-612191EA19C1}" type="sibTrans" cxnId="{60D47A1D-ED76-4713-AFE6-BC939E1D0592}">
      <dgm:prSet/>
      <dgm:spPr/>
      <dgm:t>
        <a:bodyPr/>
        <a:lstStyle/>
        <a:p>
          <a:endParaRPr lang="hr-HR" sz="1500"/>
        </a:p>
      </dgm:t>
    </dgm:pt>
    <dgm:pt modelId="{880CE891-CCD5-419E-B256-88E94DEE84BC}">
      <dgm:prSet custT="1"/>
      <dgm:spPr/>
      <dgm:t>
        <a:bodyPr/>
        <a:lstStyle/>
        <a:p>
          <a:pPr>
            <a:buFont typeface="+mj-lt"/>
            <a:buNone/>
          </a:pPr>
          <a:r>
            <a:rPr lang="hr-HR" sz="15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Q1 2026.  </a:t>
          </a:r>
          <a:r>
            <a:rPr lang="hr-HR" sz="1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1. </a:t>
          </a:r>
          <a:r>
            <a:rPr lang="hr-HR" sz="1500" b="1" kern="1200" dirty="0"/>
            <a:t>Turistička i kulturna infrastruktura (OT), 2,81 MEUR </a:t>
          </a:r>
        </a:p>
      </dgm:t>
    </dgm:pt>
    <dgm:pt modelId="{B8BC2001-E068-430F-9BCF-4CBF6B4E89A4}" type="parTrans" cxnId="{F07AD446-55F2-4432-874C-B80F38642087}">
      <dgm:prSet/>
      <dgm:spPr/>
      <dgm:t>
        <a:bodyPr/>
        <a:lstStyle/>
        <a:p>
          <a:endParaRPr lang="hr-HR" sz="1500"/>
        </a:p>
      </dgm:t>
    </dgm:pt>
    <dgm:pt modelId="{53A49D87-2A14-4AC0-B423-A272BD9ABFFD}" type="sibTrans" cxnId="{F07AD446-55F2-4432-874C-B80F38642087}">
      <dgm:prSet/>
      <dgm:spPr/>
      <dgm:t>
        <a:bodyPr/>
        <a:lstStyle/>
        <a:p>
          <a:endParaRPr lang="hr-HR" sz="1500"/>
        </a:p>
      </dgm:t>
    </dgm:pt>
    <dgm:pt modelId="{31311B6D-0185-42C1-ABC1-AC46100BA786}">
      <dgm:prSet custT="1"/>
      <dgm:spPr/>
      <dgm:t>
        <a:bodyPr/>
        <a:lstStyle/>
        <a:p>
          <a:pPr>
            <a:buFont typeface="+mj-lt"/>
            <a:buNone/>
          </a:pPr>
          <a:r>
            <a:rPr lang="hr-HR" sz="1500" b="1" i="0" u="none" dirty="0">
              <a:solidFill>
                <a:schemeClr val="tx2">
                  <a:lumMod val="50000"/>
                  <a:lumOff val="50000"/>
                </a:schemeClr>
              </a:solidFill>
            </a:rPr>
            <a:t>Q4 2026.  </a:t>
          </a:r>
          <a:r>
            <a:rPr lang="hr-HR" sz="1500" b="1" dirty="0"/>
            <a:t>2. Pametni promet-Viškovo, 3,61 MEUR </a:t>
          </a:r>
          <a:r>
            <a:rPr lang="hr-HR" sz="1500" b="0" i="1" u="none" dirty="0">
              <a:solidFill>
                <a:srgbClr val="FF0000"/>
              </a:solidFill>
            </a:rPr>
            <a:t>– nije dostavljena dokumentacija</a:t>
          </a:r>
          <a:endParaRPr lang="hr-HR" sz="1500" b="1" dirty="0"/>
        </a:p>
      </dgm:t>
    </dgm:pt>
    <dgm:pt modelId="{5C9D6C10-81EF-4A73-8758-83BFB04A2511}" type="parTrans" cxnId="{034197CB-FE8C-4B04-AF84-974A4DECE15A}">
      <dgm:prSet/>
      <dgm:spPr/>
      <dgm:t>
        <a:bodyPr/>
        <a:lstStyle/>
        <a:p>
          <a:endParaRPr lang="hr-HR"/>
        </a:p>
      </dgm:t>
    </dgm:pt>
    <dgm:pt modelId="{0BDCA350-7B87-4A69-9D59-514F34AC8141}" type="sibTrans" cxnId="{034197CB-FE8C-4B04-AF84-974A4DECE15A}">
      <dgm:prSet/>
      <dgm:spPr/>
      <dgm:t>
        <a:bodyPr/>
        <a:lstStyle/>
        <a:p>
          <a:endParaRPr lang="hr-HR"/>
        </a:p>
      </dgm:t>
    </dgm:pt>
    <dgm:pt modelId="{F8CC8697-2D1A-4F99-884B-CE002C3550D2}">
      <dgm:prSet custT="1"/>
      <dgm:spPr/>
      <dgm:t>
        <a:bodyPr/>
        <a:lstStyle/>
        <a:p>
          <a:pPr>
            <a:buFont typeface="+mj-lt"/>
            <a:buNone/>
          </a:pPr>
          <a:r>
            <a:rPr lang="hr-HR" sz="1500" b="1" i="0" u="none" dirty="0">
              <a:solidFill>
                <a:schemeClr val="tx2">
                  <a:lumMod val="50000"/>
                  <a:lumOff val="50000"/>
                </a:schemeClr>
              </a:solidFill>
            </a:rPr>
            <a:t>Q1 2027.</a:t>
          </a:r>
          <a:r>
            <a:rPr lang="hr-HR" sz="1500" dirty="0"/>
            <a:t> </a:t>
          </a:r>
          <a:r>
            <a:rPr lang="hr-HR" sz="1500" b="1" dirty="0"/>
            <a:t> 3. Sustav javnog prijevoza, 6,80 MEUR </a:t>
          </a:r>
          <a:r>
            <a:rPr lang="hr-HR" sz="1500" b="0" i="1" u="none" dirty="0">
              <a:solidFill>
                <a:srgbClr val="FF0000"/>
              </a:solidFill>
            </a:rPr>
            <a:t>– nije dostavljena dokumentacija</a:t>
          </a:r>
          <a:endParaRPr lang="hr-HR" sz="1500" b="1" dirty="0"/>
        </a:p>
      </dgm:t>
    </dgm:pt>
    <dgm:pt modelId="{5D48ED72-A8DF-41A1-A283-32567587E22C}" type="parTrans" cxnId="{97D4B87C-AFD9-4A14-A1A8-71371A2F3A8E}">
      <dgm:prSet/>
      <dgm:spPr/>
      <dgm:t>
        <a:bodyPr/>
        <a:lstStyle/>
        <a:p>
          <a:endParaRPr lang="hr-HR"/>
        </a:p>
      </dgm:t>
    </dgm:pt>
    <dgm:pt modelId="{8125DDFE-78AA-4D1D-B19E-F925586E1D3D}" type="sibTrans" cxnId="{97D4B87C-AFD9-4A14-A1A8-71371A2F3A8E}">
      <dgm:prSet/>
      <dgm:spPr/>
      <dgm:t>
        <a:bodyPr/>
        <a:lstStyle/>
        <a:p>
          <a:endParaRPr lang="hr-HR"/>
        </a:p>
      </dgm:t>
    </dgm:pt>
    <dgm:pt modelId="{8894B273-0D83-4924-82F1-32CBC6CB57B2}">
      <dgm:prSet custT="1"/>
      <dgm:spPr/>
      <dgm:t>
        <a:bodyPr/>
        <a:lstStyle/>
        <a:p>
          <a:pPr>
            <a:buFont typeface="+mj-lt"/>
            <a:buNone/>
          </a:pPr>
          <a:r>
            <a:rPr lang="hr-HR" sz="1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		   2. Višenamjenska infrastruktura (OT), 4,11 </a:t>
          </a:r>
          <a:r>
            <a:rPr lang="hr-HR" sz="1500" b="1" kern="1200" dirty="0"/>
            <a:t>MEUR</a:t>
          </a:r>
          <a:endParaRPr lang="hr-HR" sz="1500" kern="1200" dirty="0"/>
        </a:p>
      </dgm:t>
    </dgm:pt>
    <dgm:pt modelId="{F9747B7D-4F28-44BD-9131-4F6CCE7B300E}" type="parTrans" cxnId="{AB9579AE-4845-4941-A63E-FFE5442492AE}">
      <dgm:prSet/>
      <dgm:spPr/>
      <dgm:t>
        <a:bodyPr/>
        <a:lstStyle/>
        <a:p>
          <a:endParaRPr lang="hr-HR"/>
        </a:p>
      </dgm:t>
    </dgm:pt>
    <dgm:pt modelId="{46E7FB28-6354-4ADD-9118-23076CE6CACA}" type="sibTrans" cxnId="{AB9579AE-4845-4941-A63E-FFE5442492AE}">
      <dgm:prSet/>
      <dgm:spPr/>
      <dgm:t>
        <a:bodyPr/>
        <a:lstStyle/>
        <a:p>
          <a:endParaRPr lang="hr-HR"/>
        </a:p>
      </dgm:t>
    </dgm:pt>
    <dgm:pt modelId="{57E0072B-BE4B-4D24-9F6C-DADB33A80256}">
      <dgm:prSet custT="1"/>
      <dgm:spPr/>
      <dgm:t>
        <a:bodyPr/>
        <a:lstStyle/>
        <a:p>
          <a:pPr>
            <a:buFont typeface="+mj-lt"/>
            <a:buNone/>
          </a:pPr>
          <a:r>
            <a:rPr lang="hr-HR" sz="1500" b="1" kern="1200" dirty="0"/>
            <a:t>		   </a:t>
          </a:r>
          <a:r>
            <a:rPr lang="hr-HR" sz="15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3. Vatrogasni dom </a:t>
          </a:r>
          <a:r>
            <a:rPr lang="hr-HR" sz="1500" b="1" i="0" u="none" kern="1200" dirty="0" err="1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Hreljin</a:t>
          </a:r>
          <a:r>
            <a:rPr lang="hr-HR" sz="15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, 1,47 MEUR </a:t>
          </a:r>
          <a:r>
            <a:rPr lang="hr-HR" sz="1500" b="0" i="1" u="none" kern="1200" dirty="0">
              <a:solidFill>
                <a:srgbClr val="FF9933"/>
              </a:solidFill>
            </a:rPr>
            <a:t>- ugovoreno</a:t>
          </a:r>
          <a:endParaRPr lang="hr-HR" sz="1500" kern="1200" dirty="0"/>
        </a:p>
      </dgm:t>
    </dgm:pt>
    <dgm:pt modelId="{4CDA8004-B71A-47B0-9427-A291C998546D}" type="parTrans" cxnId="{BCA8E9DD-E727-4EF4-A089-0C1CCA682B1E}">
      <dgm:prSet/>
      <dgm:spPr/>
      <dgm:t>
        <a:bodyPr/>
        <a:lstStyle/>
        <a:p>
          <a:endParaRPr lang="hr-HR"/>
        </a:p>
      </dgm:t>
    </dgm:pt>
    <dgm:pt modelId="{CECFE9DE-FAAB-4D16-9B2E-98B427521B5B}" type="sibTrans" cxnId="{BCA8E9DD-E727-4EF4-A089-0C1CCA682B1E}">
      <dgm:prSet/>
      <dgm:spPr/>
      <dgm:t>
        <a:bodyPr/>
        <a:lstStyle/>
        <a:p>
          <a:endParaRPr lang="hr-HR"/>
        </a:p>
      </dgm:t>
    </dgm:pt>
    <dgm:pt modelId="{73A45FE5-0F4B-4E1B-A276-9BBF272678B1}">
      <dgm:prSet custT="1"/>
      <dgm:spPr/>
      <dgm:t>
        <a:bodyPr/>
        <a:lstStyle/>
        <a:p>
          <a:pPr>
            <a:buFont typeface="+mj-lt"/>
            <a:buNone/>
          </a:pPr>
          <a:r>
            <a:rPr lang="hr-HR" sz="1500" b="1" kern="1200" dirty="0"/>
            <a:t>		   4. Uređenje plaža, 1,82 MEUR</a:t>
          </a:r>
          <a:endParaRPr lang="hr-HR" sz="1500" kern="1200" dirty="0"/>
        </a:p>
      </dgm:t>
    </dgm:pt>
    <dgm:pt modelId="{8B374A51-6CBE-47DA-82AF-B4EAF6A4EAC2}" type="parTrans" cxnId="{6F183B2E-DF16-4662-A792-5FFB1F4E23DF}">
      <dgm:prSet/>
      <dgm:spPr/>
      <dgm:t>
        <a:bodyPr/>
        <a:lstStyle/>
        <a:p>
          <a:endParaRPr lang="hr-HR"/>
        </a:p>
      </dgm:t>
    </dgm:pt>
    <dgm:pt modelId="{A7D19D4B-2835-4043-B8AD-57902BBD4E4E}" type="sibTrans" cxnId="{6F183B2E-DF16-4662-A792-5FFB1F4E23DF}">
      <dgm:prSet/>
      <dgm:spPr/>
      <dgm:t>
        <a:bodyPr/>
        <a:lstStyle/>
        <a:p>
          <a:endParaRPr lang="hr-HR"/>
        </a:p>
      </dgm:t>
    </dgm:pt>
    <dgm:pt modelId="{5FFADA21-5114-40CF-B7EF-D31D5D899B35}">
      <dgm:prSet custT="1"/>
      <dgm:spPr/>
      <dgm:t>
        <a:bodyPr/>
        <a:lstStyle/>
        <a:p>
          <a:pPr>
            <a:buFont typeface="+mj-lt"/>
            <a:buNone/>
          </a:pPr>
          <a:r>
            <a:rPr lang="hr-HR" sz="1500" b="1" kern="1200" dirty="0"/>
            <a:t>		   5. Perivoj </a:t>
          </a:r>
          <a:r>
            <a:rPr lang="hr-HR" sz="1500" b="1" kern="1200" dirty="0" err="1"/>
            <a:t>Angiolina</a:t>
          </a:r>
          <a:r>
            <a:rPr lang="hr-HR" sz="1500" b="1" kern="1200" dirty="0"/>
            <a:t>, 3,01 MEUR</a:t>
          </a:r>
          <a:endParaRPr lang="hr-HR" sz="1500" kern="1200" dirty="0"/>
        </a:p>
      </dgm:t>
    </dgm:pt>
    <dgm:pt modelId="{6753AD25-2800-44D5-BEE7-AAD6DC642E12}" type="parTrans" cxnId="{B46B297D-385C-42D7-8A45-75680A67E325}">
      <dgm:prSet/>
      <dgm:spPr/>
      <dgm:t>
        <a:bodyPr/>
        <a:lstStyle/>
        <a:p>
          <a:endParaRPr lang="hr-HR"/>
        </a:p>
      </dgm:t>
    </dgm:pt>
    <dgm:pt modelId="{92448F91-D53C-4D89-A7C7-612A17A57A70}" type="sibTrans" cxnId="{B46B297D-385C-42D7-8A45-75680A67E325}">
      <dgm:prSet/>
      <dgm:spPr/>
      <dgm:t>
        <a:bodyPr/>
        <a:lstStyle/>
        <a:p>
          <a:endParaRPr lang="hr-HR"/>
        </a:p>
      </dgm:t>
    </dgm:pt>
    <dgm:pt modelId="{C442EA41-3898-4672-96B9-5EFC87812A84}">
      <dgm:prSet custT="1"/>
      <dgm:spPr/>
      <dgm:t>
        <a:bodyPr/>
        <a:lstStyle/>
        <a:p>
          <a:pPr>
            <a:buFontTx/>
            <a:buNone/>
          </a:pPr>
          <a:r>
            <a:rPr lang="hr-HR" sz="1500" b="1" kern="1200" dirty="0"/>
            <a:t>	  6. </a:t>
          </a:r>
          <a:r>
            <a:rPr lang="hr-HR" sz="1500" b="1" kern="1200" dirty="0" err="1"/>
            <a:t>Brownfield</a:t>
          </a:r>
          <a:r>
            <a:rPr lang="hr-HR" sz="1500" b="1" kern="1200" dirty="0"/>
            <a:t> (OT), 7,40 MEUR</a:t>
          </a:r>
          <a:endParaRPr lang="hr-HR" sz="1500" kern="1200" dirty="0"/>
        </a:p>
      </dgm:t>
    </dgm:pt>
    <dgm:pt modelId="{C6D75728-EF4A-4240-A6A9-0B39856EA29C}" type="parTrans" cxnId="{AA0EC353-08E6-4533-8829-24C15BBF3C47}">
      <dgm:prSet/>
      <dgm:spPr/>
      <dgm:t>
        <a:bodyPr/>
        <a:lstStyle/>
        <a:p>
          <a:endParaRPr lang="hr-HR"/>
        </a:p>
      </dgm:t>
    </dgm:pt>
    <dgm:pt modelId="{F2CBEB61-70F4-49C8-9351-AF0C43E4F80A}" type="sibTrans" cxnId="{AA0EC353-08E6-4533-8829-24C15BBF3C47}">
      <dgm:prSet/>
      <dgm:spPr/>
      <dgm:t>
        <a:bodyPr/>
        <a:lstStyle/>
        <a:p>
          <a:endParaRPr lang="hr-HR"/>
        </a:p>
      </dgm:t>
    </dgm:pt>
    <dgm:pt modelId="{601A4751-6FDB-4945-B9B6-D7F7740373A8}">
      <dgm:prSet custT="1"/>
      <dgm:spPr/>
      <dgm:t>
        <a:bodyPr/>
        <a:lstStyle/>
        <a:p>
          <a:pPr>
            <a:buFont typeface="+mj-lt"/>
            <a:buNone/>
          </a:pPr>
          <a:r>
            <a:rPr lang="hr-HR" sz="1500" b="1" kern="1200" dirty="0"/>
            <a:t>  7. Pilot projekt-uređenje zone Trsat, 7,22 MEUR</a:t>
          </a:r>
          <a:endParaRPr lang="hr-HR" sz="1500" kern="1200" dirty="0"/>
        </a:p>
      </dgm:t>
    </dgm:pt>
    <dgm:pt modelId="{4BBDD6A9-2326-4A58-965A-FC47AE4E103F}" type="parTrans" cxnId="{9CFF3235-5FE5-4649-9EE3-EE36D9FEBE0E}">
      <dgm:prSet/>
      <dgm:spPr/>
      <dgm:t>
        <a:bodyPr/>
        <a:lstStyle/>
        <a:p>
          <a:endParaRPr lang="hr-HR"/>
        </a:p>
      </dgm:t>
    </dgm:pt>
    <dgm:pt modelId="{E069E0EC-6668-4105-AE40-3788E2BBE359}" type="sibTrans" cxnId="{9CFF3235-5FE5-4649-9EE3-EE36D9FEBE0E}">
      <dgm:prSet/>
      <dgm:spPr/>
      <dgm:t>
        <a:bodyPr/>
        <a:lstStyle/>
        <a:p>
          <a:endParaRPr lang="hr-HR"/>
        </a:p>
      </dgm:t>
    </dgm:pt>
    <dgm:pt modelId="{FE7E46FF-1F4F-4699-ADF4-3C179DE97A44}" type="pres">
      <dgm:prSet presAssocID="{E3C37AF3-407B-48D9-9748-DC6101DE8AB3}" presName="linear" presStyleCnt="0">
        <dgm:presLayoutVars>
          <dgm:dir/>
          <dgm:animLvl val="lvl"/>
          <dgm:resizeHandles val="exact"/>
        </dgm:presLayoutVars>
      </dgm:prSet>
      <dgm:spPr/>
    </dgm:pt>
    <dgm:pt modelId="{06EBC7B2-519C-478F-BAF7-0EAFA03803E9}" type="pres">
      <dgm:prSet presAssocID="{FDFA9084-F762-4235-8D58-82D1254B3889}" presName="parentLin" presStyleCnt="0"/>
      <dgm:spPr/>
    </dgm:pt>
    <dgm:pt modelId="{3A554BAD-4CD0-45F5-BF1C-F29353CCF222}" type="pres">
      <dgm:prSet presAssocID="{FDFA9084-F762-4235-8D58-82D1254B3889}" presName="parentLeftMargin" presStyleLbl="node1" presStyleIdx="0" presStyleCnt="5"/>
      <dgm:spPr/>
    </dgm:pt>
    <dgm:pt modelId="{8FB6C544-05B9-4069-8C09-635F096E4CDD}" type="pres">
      <dgm:prSet presAssocID="{FDFA9084-F762-4235-8D58-82D1254B388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088F090-FE18-41FC-BF3B-C12C13D8B80C}" type="pres">
      <dgm:prSet presAssocID="{FDFA9084-F762-4235-8D58-82D1254B3889}" presName="negativeSpace" presStyleCnt="0"/>
      <dgm:spPr/>
    </dgm:pt>
    <dgm:pt modelId="{A84697BF-9FFE-4EF2-A5C8-07E574F4E461}" type="pres">
      <dgm:prSet presAssocID="{FDFA9084-F762-4235-8D58-82D1254B3889}" presName="childText" presStyleLbl="conFgAcc1" presStyleIdx="0" presStyleCnt="5">
        <dgm:presLayoutVars>
          <dgm:bulletEnabled val="1"/>
        </dgm:presLayoutVars>
      </dgm:prSet>
      <dgm:spPr/>
    </dgm:pt>
    <dgm:pt modelId="{F4EB6B93-27F0-42EC-BCBD-CE46A886F622}" type="pres">
      <dgm:prSet presAssocID="{7EB2ACB6-559D-46DB-A218-F30C4891F2B0}" presName="spaceBetweenRectangles" presStyleCnt="0"/>
      <dgm:spPr/>
    </dgm:pt>
    <dgm:pt modelId="{24541310-62F1-40D0-8171-0AE5D652C8A2}" type="pres">
      <dgm:prSet presAssocID="{262885A3-5AE2-4491-9A63-FBF918F2B0AC}" presName="parentLin" presStyleCnt="0"/>
      <dgm:spPr/>
    </dgm:pt>
    <dgm:pt modelId="{F6E0F2A4-B7C2-4F7C-9042-61DB6DF7CACE}" type="pres">
      <dgm:prSet presAssocID="{262885A3-5AE2-4491-9A63-FBF918F2B0AC}" presName="parentLeftMargin" presStyleLbl="node1" presStyleIdx="0" presStyleCnt="5"/>
      <dgm:spPr/>
    </dgm:pt>
    <dgm:pt modelId="{B55685FA-47F1-454E-B6A5-37027C1A461E}" type="pres">
      <dgm:prSet presAssocID="{262885A3-5AE2-4491-9A63-FBF918F2B0AC}" presName="parentText" presStyleLbl="node1" presStyleIdx="1" presStyleCnt="5" custLinFactNeighborX="4924" custLinFactNeighborY="14415">
        <dgm:presLayoutVars>
          <dgm:chMax val="0"/>
          <dgm:bulletEnabled val="1"/>
        </dgm:presLayoutVars>
      </dgm:prSet>
      <dgm:spPr/>
    </dgm:pt>
    <dgm:pt modelId="{A82744AE-18AD-4298-BA0E-C33B94CE4F17}" type="pres">
      <dgm:prSet presAssocID="{262885A3-5AE2-4491-9A63-FBF918F2B0AC}" presName="negativeSpace" presStyleCnt="0"/>
      <dgm:spPr/>
    </dgm:pt>
    <dgm:pt modelId="{E65BCAD9-CDC2-46E6-B93B-54894DDDAD47}" type="pres">
      <dgm:prSet presAssocID="{262885A3-5AE2-4491-9A63-FBF918F2B0AC}" presName="childText" presStyleLbl="conFgAcc1" presStyleIdx="1" presStyleCnt="5" custLinFactNeighborY="-16552">
        <dgm:presLayoutVars>
          <dgm:bulletEnabled val="1"/>
        </dgm:presLayoutVars>
      </dgm:prSet>
      <dgm:spPr/>
    </dgm:pt>
    <dgm:pt modelId="{DA393470-5FE5-40D2-BE3C-4E7E116A9BF6}" type="pres">
      <dgm:prSet presAssocID="{86CCEEEE-745B-405A-B784-AE4E9FD6F639}" presName="spaceBetweenRectangles" presStyleCnt="0"/>
      <dgm:spPr/>
    </dgm:pt>
    <dgm:pt modelId="{5301C415-D2AE-4221-AC62-C30DE226497B}" type="pres">
      <dgm:prSet presAssocID="{C2CF11FA-7DE5-4090-89CE-B95E30F996CD}" presName="parentLin" presStyleCnt="0"/>
      <dgm:spPr/>
    </dgm:pt>
    <dgm:pt modelId="{A4F9108E-4B89-4D55-9C9B-1C49DDDB64B2}" type="pres">
      <dgm:prSet presAssocID="{C2CF11FA-7DE5-4090-89CE-B95E30F996CD}" presName="parentLeftMargin" presStyleLbl="node1" presStyleIdx="1" presStyleCnt="5"/>
      <dgm:spPr/>
    </dgm:pt>
    <dgm:pt modelId="{39CEA2B0-D410-4D97-8E4B-AC4758A11026}" type="pres">
      <dgm:prSet presAssocID="{C2CF11FA-7DE5-4090-89CE-B95E30F996C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A5C40AE-21AB-451A-91E7-40361896EAD8}" type="pres">
      <dgm:prSet presAssocID="{C2CF11FA-7DE5-4090-89CE-B95E30F996CD}" presName="negativeSpace" presStyleCnt="0"/>
      <dgm:spPr/>
    </dgm:pt>
    <dgm:pt modelId="{4931B95D-2684-4045-809C-E4A1CB0AC828}" type="pres">
      <dgm:prSet presAssocID="{C2CF11FA-7DE5-4090-89CE-B95E30F996CD}" presName="childText" presStyleLbl="conFgAcc1" presStyleIdx="2" presStyleCnt="5">
        <dgm:presLayoutVars>
          <dgm:bulletEnabled val="1"/>
        </dgm:presLayoutVars>
      </dgm:prSet>
      <dgm:spPr/>
    </dgm:pt>
    <dgm:pt modelId="{C38EA8B6-81DF-4389-AC1D-80C959D74DC6}" type="pres">
      <dgm:prSet presAssocID="{4017C062-6D52-4D97-A873-612191EA19C1}" presName="spaceBetweenRectangles" presStyleCnt="0"/>
      <dgm:spPr/>
    </dgm:pt>
    <dgm:pt modelId="{C950B1CA-FD9F-43C9-A29C-7CCC107B6495}" type="pres">
      <dgm:prSet presAssocID="{9A2802A1-65ED-447E-BB04-E16F76247E5B}" presName="parentLin" presStyleCnt="0"/>
      <dgm:spPr/>
    </dgm:pt>
    <dgm:pt modelId="{BCE086CA-4CF7-4296-A183-F2A734A276EB}" type="pres">
      <dgm:prSet presAssocID="{9A2802A1-65ED-447E-BB04-E16F76247E5B}" presName="parentLeftMargin" presStyleLbl="node1" presStyleIdx="2" presStyleCnt="5"/>
      <dgm:spPr/>
    </dgm:pt>
    <dgm:pt modelId="{C2C0A38C-E589-400A-AE6E-F87DBEA93C40}" type="pres">
      <dgm:prSet presAssocID="{9A2802A1-65ED-447E-BB04-E16F76247E5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23ABB31-0B2E-4CF9-913C-2C7799362157}" type="pres">
      <dgm:prSet presAssocID="{9A2802A1-65ED-447E-BB04-E16F76247E5B}" presName="negativeSpace" presStyleCnt="0"/>
      <dgm:spPr/>
    </dgm:pt>
    <dgm:pt modelId="{0880332D-EF71-4C9E-A00E-D9A4802698A3}" type="pres">
      <dgm:prSet presAssocID="{9A2802A1-65ED-447E-BB04-E16F76247E5B}" presName="childText" presStyleLbl="conFgAcc1" presStyleIdx="3" presStyleCnt="5" custLinFactNeighborY="82752">
        <dgm:presLayoutVars>
          <dgm:bulletEnabled val="1"/>
        </dgm:presLayoutVars>
      </dgm:prSet>
      <dgm:spPr/>
    </dgm:pt>
    <dgm:pt modelId="{262B8400-77AB-4A75-BCEB-60FEADE02BE5}" type="pres">
      <dgm:prSet presAssocID="{F2F7A487-B457-4F70-A627-9E3638D597D6}" presName="spaceBetweenRectangles" presStyleCnt="0"/>
      <dgm:spPr/>
    </dgm:pt>
    <dgm:pt modelId="{E9179426-1875-49EF-BF06-2CACDEB6D82E}" type="pres">
      <dgm:prSet presAssocID="{2E7D9C1D-C0E5-4461-BEB6-A54FB4A1C2F0}" presName="parentLin" presStyleCnt="0"/>
      <dgm:spPr/>
    </dgm:pt>
    <dgm:pt modelId="{C22F45F5-D75B-4D47-9C32-8A5809AEFF73}" type="pres">
      <dgm:prSet presAssocID="{2E7D9C1D-C0E5-4461-BEB6-A54FB4A1C2F0}" presName="parentLeftMargin" presStyleLbl="node1" presStyleIdx="3" presStyleCnt="5"/>
      <dgm:spPr/>
    </dgm:pt>
    <dgm:pt modelId="{7CE53D5D-3E94-488C-930D-2D1AEF5EE4B7}" type="pres">
      <dgm:prSet presAssocID="{2E7D9C1D-C0E5-4461-BEB6-A54FB4A1C2F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051AB20-5560-4CB8-B97B-EB06B8057369}" type="pres">
      <dgm:prSet presAssocID="{2E7D9C1D-C0E5-4461-BEB6-A54FB4A1C2F0}" presName="negativeSpace" presStyleCnt="0"/>
      <dgm:spPr/>
    </dgm:pt>
    <dgm:pt modelId="{8EFD673E-6A32-45DA-8270-07A405B3D273}" type="pres">
      <dgm:prSet presAssocID="{2E7D9C1D-C0E5-4461-BEB6-A54FB4A1C2F0}" presName="childText" presStyleLbl="conFgAcc1" presStyleIdx="4" presStyleCnt="5" custLinFactNeighborX="-439" custLinFactNeighborY="-6195">
        <dgm:presLayoutVars>
          <dgm:bulletEnabled val="1"/>
        </dgm:presLayoutVars>
      </dgm:prSet>
      <dgm:spPr/>
    </dgm:pt>
  </dgm:ptLst>
  <dgm:cxnLst>
    <dgm:cxn modelId="{26828402-23A8-44EE-8436-E1BE6A58AB29}" type="presOf" srcId="{601A4751-6FDB-4945-B9B6-D7F7740373A8}" destId="{E65BCAD9-CDC2-46E6-B93B-54894DDDAD47}" srcOrd="0" destOrd="6" presId="urn:microsoft.com/office/officeart/2005/8/layout/list1"/>
    <dgm:cxn modelId="{F54EAA02-3B53-4B11-8C3C-116747EB031E}" type="presOf" srcId="{9A2802A1-65ED-447E-BB04-E16F76247E5B}" destId="{BCE086CA-4CF7-4296-A183-F2A734A276EB}" srcOrd="0" destOrd="0" presId="urn:microsoft.com/office/officeart/2005/8/layout/list1"/>
    <dgm:cxn modelId="{AF975904-FB96-4EFD-949A-80A9F79DAFB7}" type="presOf" srcId="{F8CC8697-2D1A-4F99-884B-CE002C3550D2}" destId="{0880332D-EF71-4C9E-A00E-D9A4802698A3}" srcOrd="0" destOrd="2" presId="urn:microsoft.com/office/officeart/2005/8/layout/list1"/>
    <dgm:cxn modelId="{A363D70B-419D-409E-961C-8947192EB7DB}" type="presOf" srcId="{31311B6D-0185-42C1-ABC1-AC46100BA786}" destId="{0880332D-EF71-4C9E-A00E-D9A4802698A3}" srcOrd="0" destOrd="1" presId="urn:microsoft.com/office/officeart/2005/8/layout/list1"/>
    <dgm:cxn modelId="{4B96A40F-BC5D-4F93-935F-3BDAEAF9D122}" type="presOf" srcId="{57E0072B-BE4B-4D24-9F6C-DADB33A80256}" destId="{E65BCAD9-CDC2-46E6-B93B-54894DDDAD47}" srcOrd="0" destOrd="2" presId="urn:microsoft.com/office/officeart/2005/8/layout/list1"/>
    <dgm:cxn modelId="{84EA1C10-B76D-41BF-9FBD-175ECCBDFBF0}" type="presOf" srcId="{262885A3-5AE2-4491-9A63-FBF918F2B0AC}" destId="{F6E0F2A4-B7C2-4F7C-9042-61DB6DF7CACE}" srcOrd="0" destOrd="0" presId="urn:microsoft.com/office/officeart/2005/8/layout/list1"/>
    <dgm:cxn modelId="{60D47A1D-ED76-4713-AFE6-BC939E1D0592}" srcId="{E3C37AF3-407B-48D9-9748-DC6101DE8AB3}" destId="{C2CF11FA-7DE5-4090-89CE-B95E30F996CD}" srcOrd="2" destOrd="0" parTransId="{B63DAED7-4CDB-4669-8740-F120DADC109A}" sibTransId="{4017C062-6D52-4D97-A873-612191EA19C1}"/>
    <dgm:cxn modelId="{6F183B2E-DF16-4662-A792-5FFB1F4E23DF}" srcId="{57E0072B-BE4B-4D24-9F6C-DADB33A80256}" destId="{73A45FE5-0F4B-4E1B-A276-9BBF272678B1}" srcOrd="0" destOrd="0" parTransId="{8B374A51-6CBE-47DA-82AF-B4EAF6A4EAC2}" sibTransId="{A7D19D4B-2835-4043-B8AD-57902BBD4E4E}"/>
    <dgm:cxn modelId="{9CFF3235-5FE5-4649-9EE3-EE36D9FEBE0E}" srcId="{C442EA41-3898-4672-96B9-5EFC87812A84}" destId="{601A4751-6FDB-4945-B9B6-D7F7740373A8}" srcOrd="0" destOrd="0" parTransId="{4BBDD6A9-2326-4A58-965A-FC47AE4E103F}" sibTransId="{E069E0EC-6668-4105-AE40-3788E2BBE359}"/>
    <dgm:cxn modelId="{E9E1AB38-AD6C-42A3-9E3F-54A07F8EEF8E}" type="presOf" srcId="{F90D36BF-9B4E-48A0-BC3D-E6FBEE600F1A}" destId="{E65BCAD9-CDC2-46E6-B93B-54894DDDAD47}" srcOrd="0" destOrd="0" presId="urn:microsoft.com/office/officeart/2005/8/layout/list1"/>
    <dgm:cxn modelId="{C68C0460-8CF5-4FC3-8E8F-D23C70AF69FC}" srcId="{262885A3-5AE2-4491-9A63-FBF918F2B0AC}" destId="{F90D36BF-9B4E-48A0-BC3D-E6FBEE600F1A}" srcOrd="0" destOrd="0" parTransId="{152F3191-6D36-48B0-8C25-1027E2C4BC5A}" sibTransId="{353D8DB1-B300-49C0-9BF6-276DE041FC8E}"/>
    <dgm:cxn modelId="{8BF07C42-7164-4E41-BBA5-DB73656C9D4E}" type="presOf" srcId="{8894B273-0D83-4924-82F1-32CBC6CB57B2}" destId="{E65BCAD9-CDC2-46E6-B93B-54894DDDAD47}" srcOrd="0" destOrd="1" presId="urn:microsoft.com/office/officeart/2005/8/layout/list1"/>
    <dgm:cxn modelId="{F07AD446-55F2-4432-874C-B80F38642087}" srcId="{C2CF11FA-7DE5-4090-89CE-B95E30F996CD}" destId="{880CE891-CCD5-419E-B256-88E94DEE84BC}" srcOrd="0" destOrd="0" parTransId="{B8BC2001-E068-430F-9BCF-4CBF6B4E89A4}" sibTransId="{53A49D87-2A14-4AC0-B423-A272BD9ABFFD}"/>
    <dgm:cxn modelId="{9900F267-1798-4A86-9076-6672DA921471}" type="presOf" srcId="{C442EA41-3898-4672-96B9-5EFC87812A84}" destId="{E65BCAD9-CDC2-46E6-B93B-54894DDDAD47}" srcOrd="0" destOrd="5" presId="urn:microsoft.com/office/officeart/2005/8/layout/list1"/>
    <dgm:cxn modelId="{DDA99671-26A2-4A2E-A447-FB95BBCAF9A0}" type="presOf" srcId="{880CE891-CCD5-419E-B256-88E94DEE84BC}" destId="{4931B95D-2684-4045-809C-E4A1CB0AC828}" srcOrd="0" destOrd="0" presId="urn:microsoft.com/office/officeart/2005/8/layout/list1"/>
    <dgm:cxn modelId="{AA0EC353-08E6-4533-8829-24C15BBF3C47}" srcId="{5FFADA21-5114-40CF-B7EF-D31D5D899B35}" destId="{C442EA41-3898-4672-96B9-5EFC87812A84}" srcOrd="0" destOrd="0" parTransId="{C6D75728-EF4A-4240-A6A9-0B39856EA29C}" sibTransId="{F2CBEB61-70F4-49C8-9351-AF0C43E4F80A}"/>
    <dgm:cxn modelId="{5A559B57-830B-41C5-8863-01F6769F152E}" type="presOf" srcId="{2E7D9C1D-C0E5-4461-BEB6-A54FB4A1C2F0}" destId="{7CE53D5D-3E94-488C-930D-2D1AEF5EE4B7}" srcOrd="1" destOrd="0" presId="urn:microsoft.com/office/officeart/2005/8/layout/list1"/>
    <dgm:cxn modelId="{97D4B87C-AFD9-4A14-A1A8-71371A2F3A8E}" srcId="{9A2802A1-65ED-447E-BB04-E16F76247E5B}" destId="{F8CC8697-2D1A-4F99-884B-CE002C3550D2}" srcOrd="2" destOrd="0" parTransId="{5D48ED72-A8DF-41A1-A283-32567587E22C}" sibTransId="{8125DDFE-78AA-4D1D-B19E-F925586E1D3D}"/>
    <dgm:cxn modelId="{B46B297D-385C-42D7-8A45-75680A67E325}" srcId="{73A45FE5-0F4B-4E1B-A276-9BBF272678B1}" destId="{5FFADA21-5114-40CF-B7EF-D31D5D899B35}" srcOrd="0" destOrd="0" parTransId="{6753AD25-2800-44D5-BEE7-AAD6DC642E12}" sibTransId="{92448F91-D53C-4D89-A7C7-612A17A57A70}"/>
    <dgm:cxn modelId="{1CF7C38E-F9E2-4582-8B01-084820922E94}" srcId="{E3C37AF3-407B-48D9-9748-DC6101DE8AB3}" destId="{FDFA9084-F762-4235-8D58-82D1254B3889}" srcOrd="0" destOrd="0" parTransId="{5B6DA4A5-0EAB-4BE8-B797-C45919C7434A}" sibTransId="{7EB2ACB6-559D-46DB-A218-F30C4891F2B0}"/>
    <dgm:cxn modelId="{4B185D97-41D1-46B3-86D6-2D1B3642D3B4}" type="presOf" srcId="{262885A3-5AE2-4491-9A63-FBF918F2B0AC}" destId="{B55685FA-47F1-454E-B6A5-37027C1A461E}" srcOrd="1" destOrd="0" presId="urn:microsoft.com/office/officeart/2005/8/layout/list1"/>
    <dgm:cxn modelId="{A4254597-1E3D-40FE-A3C9-EFD6BEC116DA}" type="presOf" srcId="{73A45FE5-0F4B-4E1B-A276-9BBF272678B1}" destId="{E65BCAD9-CDC2-46E6-B93B-54894DDDAD47}" srcOrd="0" destOrd="3" presId="urn:microsoft.com/office/officeart/2005/8/layout/list1"/>
    <dgm:cxn modelId="{F5B97198-C34B-410C-A23E-F834D7E67897}" type="presOf" srcId="{2E7D9C1D-C0E5-4461-BEB6-A54FB4A1C2F0}" destId="{C22F45F5-D75B-4D47-9C32-8A5809AEFF73}" srcOrd="0" destOrd="0" presId="urn:microsoft.com/office/officeart/2005/8/layout/list1"/>
    <dgm:cxn modelId="{AB9579AE-4845-4941-A63E-FFE5442492AE}" srcId="{F90D36BF-9B4E-48A0-BC3D-E6FBEE600F1A}" destId="{8894B273-0D83-4924-82F1-32CBC6CB57B2}" srcOrd="0" destOrd="0" parTransId="{F9747B7D-4F28-44BD-9131-4F6CCE7B300E}" sibTransId="{46E7FB28-6354-4ADD-9118-23076CE6CACA}"/>
    <dgm:cxn modelId="{3B8204B1-3B52-4F02-AB9C-7D71A3C8379F}" srcId="{2E7D9C1D-C0E5-4461-BEB6-A54FB4A1C2F0}" destId="{4DFBEAB8-D008-4C64-BF9C-4682F7A720AD}" srcOrd="0" destOrd="0" parTransId="{473B4A93-3A65-4331-BBBC-41762B76BBCB}" sibTransId="{63AA63D8-6078-4DE5-814F-53F7D94B072A}"/>
    <dgm:cxn modelId="{6A5700C0-48A0-4EEF-A9B8-219FCA1513AC}" type="presOf" srcId="{9A2802A1-65ED-447E-BB04-E16F76247E5B}" destId="{C2C0A38C-E589-400A-AE6E-F87DBEA93C40}" srcOrd="1" destOrd="0" presId="urn:microsoft.com/office/officeart/2005/8/layout/list1"/>
    <dgm:cxn modelId="{8C4479C6-AF5B-4F4F-BB46-9DF26BCCAAFA}" srcId="{E3C37AF3-407B-48D9-9748-DC6101DE8AB3}" destId="{9A2802A1-65ED-447E-BB04-E16F76247E5B}" srcOrd="3" destOrd="0" parTransId="{5AA0CA88-C979-4BE5-B2EF-B18963FF7DFE}" sibTransId="{F2F7A487-B457-4F70-A627-9E3638D597D6}"/>
    <dgm:cxn modelId="{034197CB-FE8C-4B04-AF84-974A4DECE15A}" srcId="{9A2802A1-65ED-447E-BB04-E16F76247E5B}" destId="{31311B6D-0185-42C1-ABC1-AC46100BA786}" srcOrd="1" destOrd="0" parTransId="{5C9D6C10-81EF-4A73-8758-83BFB04A2511}" sibTransId="{0BDCA350-7B87-4A69-9D59-514F34AC8141}"/>
    <dgm:cxn modelId="{6890F8D1-6109-48BF-9C01-F260FAD39870}" srcId="{E3C37AF3-407B-48D9-9748-DC6101DE8AB3}" destId="{262885A3-5AE2-4491-9A63-FBF918F2B0AC}" srcOrd="1" destOrd="0" parTransId="{C4C4153D-FC49-47B6-AEB5-79CD3F059348}" sibTransId="{86CCEEEE-745B-405A-B784-AE4E9FD6F639}"/>
    <dgm:cxn modelId="{8B83FDDA-5A4B-4C3C-8BCF-D0B0B4150A59}" type="presOf" srcId="{E3C37AF3-407B-48D9-9748-DC6101DE8AB3}" destId="{FE7E46FF-1F4F-4699-ADF4-3C179DE97A44}" srcOrd="0" destOrd="0" presId="urn:microsoft.com/office/officeart/2005/8/layout/list1"/>
    <dgm:cxn modelId="{BCA8E9DD-E727-4EF4-A089-0C1CCA682B1E}" srcId="{8894B273-0D83-4924-82F1-32CBC6CB57B2}" destId="{57E0072B-BE4B-4D24-9F6C-DADB33A80256}" srcOrd="0" destOrd="0" parTransId="{4CDA8004-B71A-47B0-9427-A291C998546D}" sibTransId="{CECFE9DE-FAAB-4D16-9B2E-98B427521B5B}"/>
    <dgm:cxn modelId="{0C3DD4DF-7C50-4E14-9520-C6C5C48DE54C}" type="presOf" srcId="{FDFA9084-F762-4235-8D58-82D1254B3889}" destId="{8FB6C544-05B9-4069-8C09-635F096E4CDD}" srcOrd="1" destOrd="0" presId="urn:microsoft.com/office/officeart/2005/8/layout/list1"/>
    <dgm:cxn modelId="{F47B5EE2-E6FD-401E-AD74-853111AEA680}" type="presOf" srcId="{EFFB2993-4216-4EF3-BEBC-81B96FE4601F}" destId="{0880332D-EF71-4C9E-A00E-D9A4802698A3}" srcOrd="0" destOrd="0" presId="urn:microsoft.com/office/officeart/2005/8/layout/list1"/>
    <dgm:cxn modelId="{5A9930E5-F412-4363-A4FC-D5F10B0F2221}" type="presOf" srcId="{C2CF11FA-7DE5-4090-89CE-B95E30F996CD}" destId="{39CEA2B0-D410-4D97-8E4B-AC4758A11026}" srcOrd="1" destOrd="0" presId="urn:microsoft.com/office/officeart/2005/8/layout/list1"/>
    <dgm:cxn modelId="{EAD7EBEA-E61C-4B19-9592-81894EECA954}" type="presOf" srcId="{FDFA9084-F762-4235-8D58-82D1254B3889}" destId="{3A554BAD-4CD0-45F5-BF1C-F29353CCF222}" srcOrd="0" destOrd="0" presId="urn:microsoft.com/office/officeart/2005/8/layout/list1"/>
    <dgm:cxn modelId="{8A75EEF0-B3A4-4622-811F-87CF822192CC}" type="presOf" srcId="{C2CF11FA-7DE5-4090-89CE-B95E30F996CD}" destId="{A4F9108E-4B89-4D55-9C9B-1C49DDDB64B2}" srcOrd="0" destOrd="0" presId="urn:microsoft.com/office/officeart/2005/8/layout/list1"/>
    <dgm:cxn modelId="{C4C962F6-3063-4127-909C-50D39C414586}" type="presOf" srcId="{5FFADA21-5114-40CF-B7EF-D31D5D899B35}" destId="{E65BCAD9-CDC2-46E6-B93B-54894DDDAD47}" srcOrd="0" destOrd="4" presId="urn:microsoft.com/office/officeart/2005/8/layout/list1"/>
    <dgm:cxn modelId="{491DE9FA-55D1-416D-9683-93D5465FEE14}" type="presOf" srcId="{4DFBEAB8-D008-4C64-BF9C-4682F7A720AD}" destId="{8EFD673E-6A32-45DA-8270-07A405B3D273}" srcOrd="0" destOrd="0" presId="urn:microsoft.com/office/officeart/2005/8/layout/list1"/>
    <dgm:cxn modelId="{F202DAFC-BC15-434B-867D-E775E32D36FA}" srcId="{9A2802A1-65ED-447E-BB04-E16F76247E5B}" destId="{EFFB2993-4216-4EF3-BEBC-81B96FE4601F}" srcOrd="0" destOrd="0" parTransId="{9F7AFB7C-076F-4FE0-B151-C74EAF0447D7}" sibTransId="{2E2309FE-3950-4FBA-A210-ABCBA12029E7}"/>
    <dgm:cxn modelId="{23E0BBFD-D5CE-4198-B3C4-450151B8D3CE}" srcId="{E3C37AF3-407B-48D9-9748-DC6101DE8AB3}" destId="{2E7D9C1D-C0E5-4461-BEB6-A54FB4A1C2F0}" srcOrd="4" destOrd="0" parTransId="{C1D0B946-4996-4B4F-B943-ADAF8B361BCB}" sibTransId="{3AE84BB6-1540-4BC7-9342-4B7E29ECDF4B}"/>
    <dgm:cxn modelId="{D3652397-4C65-4CC1-8134-114850CE9D42}" type="presParOf" srcId="{FE7E46FF-1F4F-4699-ADF4-3C179DE97A44}" destId="{06EBC7B2-519C-478F-BAF7-0EAFA03803E9}" srcOrd="0" destOrd="0" presId="urn:microsoft.com/office/officeart/2005/8/layout/list1"/>
    <dgm:cxn modelId="{615F984D-CC92-4E29-85EF-875399BCA7B0}" type="presParOf" srcId="{06EBC7B2-519C-478F-BAF7-0EAFA03803E9}" destId="{3A554BAD-4CD0-45F5-BF1C-F29353CCF222}" srcOrd="0" destOrd="0" presId="urn:microsoft.com/office/officeart/2005/8/layout/list1"/>
    <dgm:cxn modelId="{CC2F7DB0-7BE9-462B-95CA-F87738A954B7}" type="presParOf" srcId="{06EBC7B2-519C-478F-BAF7-0EAFA03803E9}" destId="{8FB6C544-05B9-4069-8C09-635F096E4CDD}" srcOrd="1" destOrd="0" presId="urn:microsoft.com/office/officeart/2005/8/layout/list1"/>
    <dgm:cxn modelId="{F1DC6805-7FBB-4865-A094-413D138C6D67}" type="presParOf" srcId="{FE7E46FF-1F4F-4699-ADF4-3C179DE97A44}" destId="{F088F090-FE18-41FC-BF3B-C12C13D8B80C}" srcOrd="1" destOrd="0" presId="urn:microsoft.com/office/officeart/2005/8/layout/list1"/>
    <dgm:cxn modelId="{8B13CF72-484C-4DA6-B5A8-00DC75EF0FF9}" type="presParOf" srcId="{FE7E46FF-1F4F-4699-ADF4-3C179DE97A44}" destId="{A84697BF-9FFE-4EF2-A5C8-07E574F4E461}" srcOrd="2" destOrd="0" presId="urn:microsoft.com/office/officeart/2005/8/layout/list1"/>
    <dgm:cxn modelId="{4A14059B-652A-4583-BD56-68D4CBECA00E}" type="presParOf" srcId="{FE7E46FF-1F4F-4699-ADF4-3C179DE97A44}" destId="{F4EB6B93-27F0-42EC-BCBD-CE46A886F622}" srcOrd="3" destOrd="0" presId="urn:microsoft.com/office/officeart/2005/8/layout/list1"/>
    <dgm:cxn modelId="{5D73C887-1409-4DE2-9A6D-58D8DB037B89}" type="presParOf" srcId="{FE7E46FF-1F4F-4699-ADF4-3C179DE97A44}" destId="{24541310-62F1-40D0-8171-0AE5D652C8A2}" srcOrd="4" destOrd="0" presId="urn:microsoft.com/office/officeart/2005/8/layout/list1"/>
    <dgm:cxn modelId="{6315D748-0025-4CB8-B95E-493FD097109F}" type="presParOf" srcId="{24541310-62F1-40D0-8171-0AE5D652C8A2}" destId="{F6E0F2A4-B7C2-4F7C-9042-61DB6DF7CACE}" srcOrd="0" destOrd="0" presId="urn:microsoft.com/office/officeart/2005/8/layout/list1"/>
    <dgm:cxn modelId="{34A053AC-5F88-488F-B0B4-C1DECF714577}" type="presParOf" srcId="{24541310-62F1-40D0-8171-0AE5D652C8A2}" destId="{B55685FA-47F1-454E-B6A5-37027C1A461E}" srcOrd="1" destOrd="0" presId="urn:microsoft.com/office/officeart/2005/8/layout/list1"/>
    <dgm:cxn modelId="{D06D7C10-F795-47A3-8A82-E3F13B8F2389}" type="presParOf" srcId="{FE7E46FF-1F4F-4699-ADF4-3C179DE97A44}" destId="{A82744AE-18AD-4298-BA0E-C33B94CE4F17}" srcOrd="5" destOrd="0" presId="urn:microsoft.com/office/officeart/2005/8/layout/list1"/>
    <dgm:cxn modelId="{FDB43D5E-6465-4298-B204-ADA24F133C8A}" type="presParOf" srcId="{FE7E46FF-1F4F-4699-ADF4-3C179DE97A44}" destId="{E65BCAD9-CDC2-46E6-B93B-54894DDDAD47}" srcOrd="6" destOrd="0" presId="urn:microsoft.com/office/officeart/2005/8/layout/list1"/>
    <dgm:cxn modelId="{AAD3DF80-434B-4EA1-AA0D-58D5784E6C59}" type="presParOf" srcId="{FE7E46FF-1F4F-4699-ADF4-3C179DE97A44}" destId="{DA393470-5FE5-40D2-BE3C-4E7E116A9BF6}" srcOrd="7" destOrd="0" presId="urn:microsoft.com/office/officeart/2005/8/layout/list1"/>
    <dgm:cxn modelId="{E805610D-E543-4223-9549-7A40A28275D8}" type="presParOf" srcId="{FE7E46FF-1F4F-4699-ADF4-3C179DE97A44}" destId="{5301C415-D2AE-4221-AC62-C30DE226497B}" srcOrd="8" destOrd="0" presId="urn:microsoft.com/office/officeart/2005/8/layout/list1"/>
    <dgm:cxn modelId="{D7152767-B452-450C-8F39-1270EA826A4C}" type="presParOf" srcId="{5301C415-D2AE-4221-AC62-C30DE226497B}" destId="{A4F9108E-4B89-4D55-9C9B-1C49DDDB64B2}" srcOrd="0" destOrd="0" presId="urn:microsoft.com/office/officeart/2005/8/layout/list1"/>
    <dgm:cxn modelId="{D63186F6-3881-436D-961E-56C4585C47BD}" type="presParOf" srcId="{5301C415-D2AE-4221-AC62-C30DE226497B}" destId="{39CEA2B0-D410-4D97-8E4B-AC4758A11026}" srcOrd="1" destOrd="0" presId="urn:microsoft.com/office/officeart/2005/8/layout/list1"/>
    <dgm:cxn modelId="{C443D729-11DB-4651-B549-87FD206879A1}" type="presParOf" srcId="{FE7E46FF-1F4F-4699-ADF4-3C179DE97A44}" destId="{DA5C40AE-21AB-451A-91E7-40361896EAD8}" srcOrd="9" destOrd="0" presId="urn:microsoft.com/office/officeart/2005/8/layout/list1"/>
    <dgm:cxn modelId="{040536A7-C392-4FBA-8673-F7DC48BCC4C6}" type="presParOf" srcId="{FE7E46FF-1F4F-4699-ADF4-3C179DE97A44}" destId="{4931B95D-2684-4045-809C-E4A1CB0AC828}" srcOrd="10" destOrd="0" presId="urn:microsoft.com/office/officeart/2005/8/layout/list1"/>
    <dgm:cxn modelId="{B7EBD945-388E-4DB3-8877-BF8E56200F95}" type="presParOf" srcId="{FE7E46FF-1F4F-4699-ADF4-3C179DE97A44}" destId="{C38EA8B6-81DF-4389-AC1D-80C959D74DC6}" srcOrd="11" destOrd="0" presId="urn:microsoft.com/office/officeart/2005/8/layout/list1"/>
    <dgm:cxn modelId="{02D91E79-FB2D-497F-944D-C7935D3D0AA7}" type="presParOf" srcId="{FE7E46FF-1F4F-4699-ADF4-3C179DE97A44}" destId="{C950B1CA-FD9F-43C9-A29C-7CCC107B6495}" srcOrd="12" destOrd="0" presId="urn:microsoft.com/office/officeart/2005/8/layout/list1"/>
    <dgm:cxn modelId="{B1472F7E-B9BE-4777-A44A-28D947BFF3FC}" type="presParOf" srcId="{C950B1CA-FD9F-43C9-A29C-7CCC107B6495}" destId="{BCE086CA-4CF7-4296-A183-F2A734A276EB}" srcOrd="0" destOrd="0" presId="urn:microsoft.com/office/officeart/2005/8/layout/list1"/>
    <dgm:cxn modelId="{887D4623-F28E-4F11-9141-82CDC93DCE8B}" type="presParOf" srcId="{C950B1CA-FD9F-43C9-A29C-7CCC107B6495}" destId="{C2C0A38C-E589-400A-AE6E-F87DBEA93C40}" srcOrd="1" destOrd="0" presId="urn:microsoft.com/office/officeart/2005/8/layout/list1"/>
    <dgm:cxn modelId="{DEE6CB51-27A2-49D9-B5ED-E1F7DC07B9B0}" type="presParOf" srcId="{FE7E46FF-1F4F-4699-ADF4-3C179DE97A44}" destId="{823ABB31-0B2E-4CF9-913C-2C7799362157}" srcOrd="13" destOrd="0" presId="urn:microsoft.com/office/officeart/2005/8/layout/list1"/>
    <dgm:cxn modelId="{BE1146BD-0DE5-42B6-944C-D962C7AACCFF}" type="presParOf" srcId="{FE7E46FF-1F4F-4699-ADF4-3C179DE97A44}" destId="{0880332D-EF71-4C9E-A00E-D9A4802698A3}" srcOrd="14" destOrd="0" presId="urn:microsoft.com/office/officeart/2005/8/layout/list1"/>
    <dgm:cxn modelId="{8032499E-EFA9-4E18-8565-CD492586B779}" type="presParOf" srcId="{FE7E46FF-1F4F-4699-ADF4-3C179DE97A44}" destId="{262B8400-77AB-4A75-BCEB-60FEADE02BE5}" srcOrd="15" destOrd="0" presId="urn:microsoft.com/office/officeart/2005/8/layout/list1"/>
    <dgm:cxn modelId="{89AA621B-38E3-4B3C-9E7D-C29BD5F8FE22}" type="presParOf" srcId="{FE7E46FF-1F4F-4699-ADF4-3C179DE97A44}" destId="{E9179426-1875-49EF-BF06-2CACDEB6D82E}" srcOrd="16" destOrd="0" presId="urn:microsoft.com/office/officeart/2005/8/layout/list1"/>
    <dgm:cxn modelId="{40E5A2CC-0696-406B-8A34-A6A6EA5F88E6}" type="presParOf" srcId="{E9179426-1875-49EF-BF06-2CACDEB6D82E}" destId="{C22F45F5-D75B-4D47-9C32-8A5809AEFF73}" srcOrd="0" destOrd="0" presId="urn:microsoft.com/office/officeart/2005/8/layout/list1"/>
    <dgm:cxn modelId="{0649A575-C0A1-442A-8905-1EA643EFEB71}" type="presParOf" srcId="{E9179426-1875-49EF-BF06-2CACDEB6D82E}" destId="{7CE53D5D-3E94-488C-930D-2D1AEF5EE4B7}" srcOrd="1" destOrd="0" presId="urn:microsoft.com/office/officeart/2005/8/layout/list1"/>
    <dgm:cxn modelId="{76396343-ADCB-4393-9820-EB1857A73E23}" type="presParOf" srcId="{FE7E46FF-1F4F-4699-ADF4-3C179DE97A44}" destId="{8051AB20-5560-4CB8-B97B-EB06B8057369}" srcOrd="17" destOrd="0" presId="urn:microsoft.com/office/officeart/2005/8/layout/list1"/>
    <dgm:cxn modelId="{EDCE9D65-15E3-46F0-AFC9-6DEF7C8077A0}" type="presParOf" srcId="{FE7E46FF-1F4F-4699-ADF4-3C179DE97A44}" destId="{8EFD673E-6A32-45DA-8270-07A405B3D27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3C37AF3-407B-48D9-9748-DC6101DE8A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2885A3-5AE2-4491-9A63-FBF918F2B0AC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1800" dirty="0"/>
            <a:t>OBJAVLJENI POZIVI (3) – 11,10 MEUR</a:t>
          </a:r>
        </a:p>
      </dgm:t>
    </dgm:pt>
    <dgm:pt modelId="{C4C4153D-FC49-47B6-AEB5-79CD3F059348}" type="parTrans" cxnId="{6890F8D1-6109-48BF-9C01-F260FAD39870}">
      <dgm:prSet/>
      <dgm:spPr/>
      <dgm:t>
        <a:bodyPr/>
        <a:lstStyle/>
        <a:p>
          <a:endParaRPr lang="hr-HR" sz="1800"/>
        </a:p>
      </dgm:t>
    </dgm:pt>
    <dgm:pt modelId="{86CCEEEE-745B-405A-B784-AE4E9FD6F639}" type="sibTrans" cxnId="{6890F8D1-6109-48BF-9C01-F260FAD39870}">
      <dgm:prSet/>
      <dgm:spPr/>
      <dgm:t>
        <a:bodyPr/>
        <a:lstStyle/>
        <a:p>
          <a:endParaRPr lang="hr-HR" sz="1800"/>
        </a:p>
      </dgm:t>
    </dgm:pt>
    <dgm:pt modelId="{F90D36BF-9B4E-48A0-BC3D-E6FBEE600F1A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kern="1200" dirty="0">
              <a:solidFill>
                <a:srgbClr val="FF9933"/>
              </a:solidFill>
            </a:rPr>
            <a:t>	    1. Perivoj </a:t>
          </a:r>
          <a:r>
            <a:rPr lang="hr-HR" sz="1800" b="1" i="0" u="none" kern="1200" dirty="0" err="1">
              <a:solidFill>
                <a:srgbClr val="FF9933"/>
              </a:solidFill>
            </a:rPr>
            <a:t>Viktorovac</a:t>
          </a:r>
          <a:r>
            <a:rPr lang="hr-HR" sz="1800" b="1" i="0" u="none" kern="1200" dirty="0">
              <a:solidFill>
                <a:srgbClr val="FF9933"/>
              </a:solidFill>
            </a:rPr>
            <a:t>, 4,27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</a:t>
          </a:r>
          <a:endParaRPr lang="hr-HR" sz="1800" kern="1200" dirty="0">
            <a:solidFill>
              <a:srgbClr val="FF9933"/>
            </a:solidFill>
          </a:endParaRPr>
        </a:p>
      </dgm:t>
    </dgm:pt>
    <dgm:pt modelId="{152F3191-6D36-48B0-8C25-1027E2C4BC5A}" type="parTrans" cxnId="{C68C0460-8CF5-4FC3-8E8F-D23C70AF69FC}">
      <dgm:prSet/>
      <dgm:spPr/>
      <dgm:t>
        <a:bodyPr/>
        <a:lstStyle/>
        <a:p>
          <a:endParaRPr lang="hr-HR" sz="1800"/>
        </a:p>
      </dgm:t>
    </dgm:pt>
    <dgm:pt modelId="{353D8DB1-B300-49C0-9BF6-276DE041FC8E}" type="sibTrans" cxnId="{C68C0460-8CF5-4FC3-8E8F-D23C70AF69FC}">
      <dgm:prSet/>
      <dgm:spPr/>
      <dgm:t>
        <a:bodyPr/>
        <a:lstStyle/>
        <a:p>
          <a:endParaRPr lang="hr-HR" sz="1800"/>
        </a:p>
      </dgm:t>
    </dgm:pt>
    <dgm:pt modelId="{FDFA9084-F762-4235-8D58-82D1254B3889}">
      <dgm:prSet custT="1"/>
      <dgm:spPr/>
      <dgm:t>
        <a:bodyPr/>
        <a:lstStyle/>
        <a:p>
          <a:r>
            <a:rPr lang="hr-HR" sz="1800" dirty="0"/>
            <a:t>UKUPAN BROJ POZIVA </a:t>
          </a:r>
          <a:r>
            <a:rPr lang="hr-HR" sz="1800" dirty="0">
              <a:solidFill>
                <a:srgbClr val="FF0000"/>
              </a:solidFill>
            </a:rPr>
            <a:t>(7)</a:t>
          </a:r>
          <a:r>
            <a:rPr lang="hr-HR" sz="1800" dirty="0"/>
            <a:t> – 22 MEUR</a:t>
          </a:r>
        </a:p>
      </dgm:t>
    </dgm:pt>
    <dgm:pt modelId="{5B6DA4A5-0EAB-4BE8-B797-C45919C7434A}" type="parTrans" cxnId="{1CF7C38E-F9E2-4582-8B01-084820922E94}">
      <dgm:prSet/>
      <dgm:spPr/>
      <dgm:t>
        <a:bodyPr/>
        <a:lstStyle/>
        <a:p>
          <a:endParaRPr lang="hr-HR" sz="1800"/>
        </a:p>
      </dgm:t>
    </dgm:pt>
    <dgm:pt modelId="{7EB2ACB6-559D-46DB-A218-F30C4891F2B0}" type="sibTrans" cxnId="{1CF7C38E-F9E2-4582-8B01-084820922E94}">
      <dgm:prSet/>
      <dgm:spPr/>
      <dgm:t>
        <a:bodyPr/>
        <a:lstStyle/>
        <a:p>
          <a:endParaRPr lang="hr-HR" sz="1800"/>
        </a:p>
      </dgm:t>
    </dgm:pt>
    <dgm:pt modelId="{9A2802A1-65ED-447E-BB04-E16F76247E5B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r-HR" sz="1800" dirty="0"/>
            <a:t>POZIVI KOJI NISU U IZRADI (4) –  10,89 MEUR</a:t>
          </a:r>
        </a:p>
      </dgm:t>
    </dgm:pt>
    <dgm:pt modelId="{F2F7A487-B457-4F70-A627-9E3638D597D6}" type="sibTrans" cxnId="{8C4479C6-AF5B-4F4F-BB46-9DF26BCCAAFA}">
      <dgm:prSet/>
      <dgm:spPr/>
      <dgm:t>
        <a:bodyPr/>
        <a:lstStyle/>
        <a:p>
          <a:endParaRPr lang="hr-HR" sz="1800"/>
        </a:p>
      </dgm:t>
    </dgm:pt>
    <dgm:pt modelId="{5AA0CA88-C979-4BE5-B2EF-B18963FF7DFE}" type="parTrans" cxnId="{8C4479C6-AF5B-4F4F-BB46-9DF26BCCAAFA}">
      <dgm:prSet/>
      <dgm:spPr/>
      <dgm:t>
        <a:bodyPr/>
        <a:lstStyle/>
        <a:p>
          <a:endParaRPr lang="hr-HR" sz="1800"/>
        </a:p>
      </dgm:t>
    </dgm:pt>
    <dgm:pt modelId="{DE30AD61-9C11-477A-8EC2-ECA5BA750B0B}">
      <dgm:prSet custT="1"/>
      <dgm:spPr/>
      <dgm:t>
        <a:bodyPr/>
        <a:lstStyle/>
        <a:p>
          <a:pPr>
            <a:buFontTx/>
            <a:buNone/>
          </a:pPr>
          <a:r>
            <a:rPr lang="hr-HR" sz="18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Q4 2026. </a:t>
          </a:r>
          <a:r>
            <a:rPr lang="hr-HR" sz="1800" b="1" kern="1200" dirty="0">
              <a:solidFill>
                <a:schemeClr val="tx1"/>
              </a:solidFill>
            </a:rPr>
            <a:t>1. </a:t>
          </a:r>
          <a:r>
            <a:rPr lang="hr-HR" sz="1800" b="1" kern="1200" dirty="0"/>
            <a:t>Kulturni Centar Braće Radić, 1,70 MEUR </a:t>
          </a:r>
          <a:r>
            <a:rPr lang="hr-HR" sz="1800" b="0" i="1" u="none" kern="1200" dirty="0">
              <a:solidFill>
                <a:srgbClr val="FF0000"/>
              </a:solidFill>
            </a:rPr>
            <a:t>– </a:t>
          </a:r>
          <a:r>
            <a:rPr lang="hr-HR" sz="1400" b="0" i="1" u="none" kern="1200" dirty="0">
              <a:solidFill>
                <a:srgbClr val="FF0000"/>
              </a:solidFill>
            </a:rPr>
            <a:t>nije dostavljena dokumentacija</a:t>
          </a:r>
          <a:endParaRPr lang="hr-HR" sz="1400" b="1" kern="1200" dirty="0"/>
        </a:p>
      </dgm:t>
    </dgm:pt>
    <dgm:pt modelId="{BBF4B2F8-BDC0-464B-8C72-D4ED7896DEE7}" type="parTrans" cxnId="{CF560557-E776-448A-9D9C-F402AABB0333}">
      <dgm:prSet/>
      <dgm:spPr/>
      <dgm:t>
        <a:bodyPr/>
        <a:lstStyle/>
        <a:p>
          <a:endParaRPr lang="hr-HR" sz="1800"/>
        </a:p>
      </dgm:t>
    </dgm:pt>
    <dgm:pt modelId="{20FD3453-4AC4-4763-8D53-53C75DB13B9E}" type="sibTrans" cxnId="{CF560557-E776-448A-9D9C-F402AABB0333}">
      <dgm:prSet/>
      <dgm:spPr/>
      <dgm:t>
        <a:bodyPr/>
        <a:lstStyle/>
        <a:p>
          <a:endParaRPr lang="hr-HR" sz="1800"/>
        </a:p>
      </dgm:t>
    </dgm:pt>
    <dgm:pt modelId="{81E9ED25-D4CA-49D8-9B5F-45E70F4FCDA8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	2. </a:t>
          </a:r>
          <a:r>
            <a:rPr lang="pt-BR" sz="18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Centar znanja i planetarij Munjara</a:t>
          </a:r>
          <a:r>
            <a:rPr lang="hr-HR" sz="18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, 2,76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</a:t>
          </a:r>
          <a:endParaRPr lang="hr-HR" sz="1800" b="0" i="1" kern="1200" dirty="0">
            <a:solidFill>
              <a:srgbClr val="FF0000"/>
            </a:solidFill>
          </a:endParaRPr>
        </a:p>
      </dgm:t>
    </dgm:pt>
    <dgm:pt modelId="{B4141E3E-33C6-4748-B567-EAA58E45DA82}" type="parTrans" cxnId="{D3344C3F-5067-456B-B219-4C9151D7D08A}">
      <dgm:prSet/>
      <dgm:spPr/>
      <dgm:t>
        <a:bodyPr/>
        <a:lstStyle/>
        <a:p>
          <a:endParaRPr lang="hr-HR" sz="1800"/>
        </a:p>
      </dgm:t>
    </dgm:pt>
    <dgm:pt modelId="{395491AC-8F04-4425-94AC-544A69B26B6D}" type="sibTrans" cxnId="{D3344C3F-5067-456B-B219-4C9151D7D08A}">
      <dgm:prSet/>
      <dgm:spPr/>
      <dgm:t>
        <a:bodyPr/>
        <a:lstStyle/>
        <a:p>
          <a:endParaRPr lang="hr-HR" sz="1800"/>
        </a:p>
      </dgm:t>
    </dgm:pt>
    <dgm:pt modelId="{7EA08576-33B0-42C5-BC08-72F4651A00A0}">
      <dgm:prSet/>
      <dgm:spPr>
        <a:solidFill>
          <a:srgbClr val="FF9933"/>
        </a:solidFill>
      </dgm:spPr>
      <dgm:t>
        <a:bodyPr/>
        <a:lstStyle/>
        <a:p>
          <a:r>
            <a:rPr lang="hr-HR" dirty="0"/>
            <a:t>UGOVORENO  </a:t>
          </a:r>
          <a:r>
            <a:rPr lang="hr-HR" dirty="0">
              <a:solidFill>
                <a:srgbClr val="FF0000"/>
              </a:solidFill>
            </a:rPr>
            <a:t>(2 PROJEKTA) </a:t>
          </a:r>
          <a:r>
            <a:rPr lang="hr-HR" dirty="0"/>
            <a:t>– </a:t>
          </a:r>
          <a:r>
            <a:rPr lang="hr-HR" dirty="0">
              <a:solidFill>
                <a:srgbClr val="FF0000"/>
              </a:solidFill>
            </a:rPr>
            <a:t>6,93 MEUR</a:t>
          </a:r>
        </a:p>
      </dgm:t>
    </dgm:pt>
    <dgm:pt modelId="{DE59C37A-2FB7-4EFD-BBB6-FEFA4E2558C9}" type="parTrans" cxnId="{B6DB1917-80E6-474A-A975-C2BFAA273D6F}">
      <dgm:prSet/>
      <dgm:spPr/>
      <dgm:t>
        <a:bodyPr/>
        <a:lstStyle/>
        <a:p>
          <a:endParaRPr lang="hr-HR"/>
        </a:p>
      </dgm:t>
    </dgm:pt>
    <dgm:pt modelId="{C508DD0B-4197-4508-99B2-0090E6EAE3AF}" type="sibTrans" cxnId="{B6DB1917-80E6-474A-A975-C2BFAA273D6F}">
      <dgm:prSet/>
      <dgm:spPr/>
      <dgm:t>
        <a:bodyPr/>
        <a:lstStyle/>
        <a:p>
          <a:endParaRPr lang="hr-HR"/>
        </a:p>
      </dgm:t>
    </dgm:pt>
    <dgm:pt modelId="{2B251401-1504-4BCB-A40E-21479E401823}">
      <dgm:prSet custT="1"/>
      <dgm:spPr/>
      <dgm:t>
        <a:bodyPr/>
        <a:lstStyle/>
        <a:p>
          <a:pPr>
            <a:buFontTx/>
            <a:buNone/>
          </a:pPr>
          <a:r>
            <a:rPr lang="hr-HR" sz="1800" b="1" kern="1200" dirty="0">
              <a:solidFill>
                <a:srgbClr val="FF0000"/>
              </a:solidFill>
            </a:rPr>
            <a:t>                    4. Poljoprivredni akcelerator "Vajda", 2,80 MEUR </a:t>
          </a:r>
          <a:r>
            <a:rPr lang="hr-HR" sz="1400" b="0" i="1" kern="1200" dirty="0">
              <a:solidFill>
                <a:srgbClr val="FF0000"/>
              </a:solidFill>
            </a:rPr>
            <a:t>- </a:t>
          </a:r>
          <a:r>
            <a:rPr lang="hr-HR" sz="1400" b="0" i="1" u="none" kern="1200" dirty="0">
              <a:solidFill>
                <a:srgbClr val="FF0000"/>
              </a:solidFill>
            </a:rPr>
            <a:t>najavljeno odustajanje</a:t>
          </a:r>
          <a:endParaRPr lang="hr-HR" sz="1400" b="1" kern="1200" dirty="0"/>
        </a:p>
      </dgm:t>
    </dgm:pt>
    <dgm:pt modelId="{073466ED-2765-4850-B8FB-B03B46C7DEFF}" type="parTrans" cxnId="{031F0B1D-1EBE-4AF0-8EA8-C27C3C032BD4}">
      <dgm:prSet/>
      <dgm:spPr/>
      <dgm:t>
        <a:bodyPr/>
        <a:lstStyle/>
        <a:p>
          <a:endParaRPr lang="hr-HR"/>
        </a:p>
      </dgm:t>
    </dgm:pt>
    <dgm:pt modelId="{C7944B4E-5034-4B5B-92A6-A7A19A10CFB1}" type="sibTrans" cxnId="{031F0B1D-1EBE-4AF0-8EA8-C27C3C032BD4}">
      <dgm:prSet/>
      <dgm:spPr/>
      <dgm:t>
        <a:bodyPr/>
        <a:lstStyle/>
        <a:p>
          <a:endParaRPr lang="hr-HR"/>
        </a:p>
      </dgm:t>
    </dgm:pt>
    <dgm:pt modelId="{5BC48C68-5748-4193-B082-85D718713BE1}">
      <dgm:prSet custT="1"/>
      <dgm:spPr/>
      <dgm:t>
        <a:bodyPr/>
        <a:lstStyle/>
        <a:p>
          <a:pPr>
            <a:buFontTx/>
            <a:buNone/>
          </a:pPr>
          <a:r>
            <a:rPr lang="hr-HR" sz="1800" b="1" kern="1200" dirty="0"/>
            <a:t>		  </a:t>
          </a:r>
          <a:r>
            <a:rPr lang="hr-HR" sz="1800" b="1" kern="1200" dirty="0">
              <a:solidFill>
                <a:srgbClr val="FF0000"/>
              </a:solidFill>
            </a:rPr>
            <a:t> 3. Centar dijeljenih usluga, 4,29 MEUR </a:t>
          </a:r>
          <a:r>
            <a:rPr lang="hr-HR" sz="1400" b="0" i="1" kern="1200" dirty="0">
              <a:solidFill>
                <a:srgbClr val="FF0000"/>
              </a:solidFill>
            </a:rPr>
            <a:t>- </a:t>
          </a:r>
          <a:r>
            <a:rPr lang="hr-HR" sz="1400" b="0" i="1" u="none" kern="1200" dirty="0">
              <a:solidFill>
                <a:srgbClr val="FF0000"/>
              </a:solidFill>
            </a:rPr>
            <a:t>najavljeno odustajanje</a:t>
          </a:r>
          <a:endParaRPr lang="hr-HR" sz="1400" b="1" kern="1200" dirty="0"/>
        </a:p>
      </dgm:t>
    </dgm:pt>
    <dgm:pt modelId="{5949949F-8942-4D7E-BB15-355DCAF51865}" type="parTrans" cxnId="{D3FD0F1C-654C-40A3-B16B-3C3AE00ABACE}">
      <dgm:prSet/>
      <dgm:spPr/>
      <dgm:t>
        <a:bodyPr/>
        <a:lstStyle/>
        <a:p>
          <a:endParaRPr lang="hr-HR"/>
        </a:p>
      </dgm:t>
    </dgm:pt>
    <dgm:pt modelId="{B0390253-A922-466F-82C3-B32D02B0B857}" type="sibTrans" cxnId="{D3FD0F1C-654C-40A3-B16B-3C3AE00ABACE}">
      <dgm:prSet/>
      <dgm:spPr/>
      <dgm:t>
        <a:bodyPr/>
        <a:lstStyle/>
        <a:p>
          <a:endParaRPr lang="hr-HR"/>
        </a:p>
      </dgm:t>
    </dgm:pt>
    <dgm:pt modelId="{53398D71-E373-4F28-AD95-00E0D9947153}">
      <dgm:prSet custT="1"/>
      <dgm:spPr/>
      <dgm:t>
        <a:bodyPr/>
        <a:lstStyle/>
        <a:p>
          <a:pPr>
            <a:buFontTx/>
            <a:buNone/>
          </a:pPr>
          <a:r>
            <a:rPr lang="hr-HR" sz="18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Aptos" panose="02110004020202020204"/>
              <a:ea typeface="+mn-ea"/>
              <a:cs typeface="+mn-cs"/>
            </a:rPr>
            <a:t>Q2 2027.</a:t>
          </a:r>
          <a:r>
            <a:rPr lang="hr-HR" sz="1800" b="1" kern="1200" dirty="0"/>
            <a:t> 2. Infocentar Kupska šiklja, 2,10 MEUR / </a:t>
          </a:r>
          <a:r>
            <a:rPr lang="hr-HR" sz="1800" b="1" kern="1200" dirty="0" err="1"/>
            <a:t>Zibel</a:t>
          </a:r>
          <a:r>
            <a:rPr lang="hr-HR" sz="1800" b="1" kern="1200" dirty="0"/>
            <a:t> bazen </a:t>
          </a:r>
          <a:r>
            <a:rPr lang="hr-HR" sz="14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400" b="1" i="0" u="none" kern="1200" dirty="0">
            <a:solidFill>
              <a:srgbClr val="0E2841">
                <a:lumMod val="50000"/>
                <a:lumOff val="5000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6602C07D-F767-4FFC-B6A3-1C158E7C853B}" type="parTrans" cxnId="{CA8B482E-7825-4690-A1FC-BE9B91791201}">
      <dgm:prSet/>
      <dgm:spPr/>
      <dgm:t>
        <a:bodyPr/>
        <a:lstStyle/>
        <a:p>
          <a:endParaRPr lang="hr-HR"/>
        </a:p>
      </dgm:t>
    </dgm:pt>
    <dgm:pt modelId="{EC8B4CDF-31A6-49F4-A146-0687D79E2C8C}" type="sibTrans" cxnId="{CA8B482E-7825-4690-A1FC-BE9B91791201}">
      <dgm:prSet/>
      <dgm:spPr/>
      <dgm:t>
        <a:bodyPr/>
        <a:lstStyle/>
        <a:p>
          <a:endParaRPr lang="hr-HR"/>
        </a:p>
      </dgm:t>
    </dgm:pt>
    <dgm:pt modelId="{D922A0C5-A823-4096-A4DC-359EF64D9465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strike="noStrike" kern="1200" baseline="0" dirty="0">
              <a:solidFill>
                <a:srgbClr val="FF0000"/>
              </a:solidFill>
            </a:rPr>
            <a:t>    3. Interpretacijski centar Segestica, 4,07 MEUR </a:t>
          </a:r>
          <a:r>
            <a:rPr lang="hr-HR" sz="1800" b="0" i="1" u="none" kern="1200" dirty="0">
              <a:solidFill>
                <a:srgbClr val="FF9933"/>
              </a:solidFill>
            </a:rPr>
            <a:t>– </a:t>
          </a:r>
          <a:r>
            <a:rPr lang="hr-HR" sz="1800" b="0" i="1" u="none" kern="1200" dirty="0">
              <a:solidFill>
                <a:srgbClr val="FF0000"/>
              </a:solidFill>
            </a:rPr>
            <a:t>RASKINUT UGOVOR</a:t>
          </a:r>
          <a:endParaRPr lang="hr-HR" sz="1800" b="0" i="1" kern="1200" dirty="0">
            <a:solidFill>
              <a:srgbClr val="FF0000"/>
            </a:solidFill>
          </a:endParaRPr>
        </a:p>
      </dgm:t>
    </dgm:pt>
    <dgm:pt modelId="{AFDC33FD-16A6-4384-A1CA-B5BC608FA56B}" type="parTrans" cxnId="{91841853-D453-4F26-9372-3FB069DC1055}">
      <dgm:prSet/>
      <dgm:spPr/>
    </dgm:pt>
    <dgm:pt modelId="{F45A08AF-CBAC-42C4-B079-4D6054908AD0}" type="sibTrans" cxnId="{91841853-D453-4F26-9372-3FB069DC1055}">
      <dgm:prSet/>
      <dgm:spPr/>
    </dgm:pt>
    <dgm:pt modelId="{FE7E46FF-1F4F-4699-ADF4-3C179DE97A44}" type="pres">
      <dgm:prSet presAssocID="{E3C37AF3-407B-48D9-9748-DC6101DE8AB3}" presName="linear" presStyleCnt="0">
        <dgm:presLayoutVars>
          <dgm:dir/>
          <dgm:animLvl val="lvl"/>
          <dgm:resizeHandles val="exact"/>
        </dgm:presLayoutVars>
      </dgm:prSet>
      <dgm:spPr/>
    </dgm:pt>
    <dgm:pt modelId="{06EBC7B2-519C-478F-BAF7-0EAFA03803E9}" type="pres">
      <dgm:prSet presAssocID="{FDFA9084-F762-4235-8D58-82D1254B3889}" presName="parentLin" presStyleCnt="0"/>
      <dgm:spPr/>
    </dgm:pt>
    <dgm:pt modelId="{3A554BAD-4CD0-45F5-BF1C-F29353CCF222}" type="pres">
      <dgm:prSet presAssocID="{FDFA9084-F762-4235-8D58-82D1254B3889}" presName="parentLeftMargin" presStyleLbl="node1" presStyleIdx="0" presStyleCnt="4"/>
      <dgm:spPr/>
    </dgm:pt>
    <dgm:pt modelId="{8FB6C544-05B9-4069-8C09-635F096E4CDD}" type="pres">
      <dgm:prSet presAssocID="{FDFA9084-F762-4235-8D58-82D1254B388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088F090-FE18-41FC-BF3B-C12C13D8B80C}" type="pres">
      <dgm:prSet presAssocID="{FDFA9084-F762-4235-8D58-82D1254B3889}" presName="negativeSpace" presStyleCnt="0"/>
      <dgm:spPr/>
    </dgm:pt>
    <dgm:pt modelId="{A84697BF-9FFE-4EF2-A5C8-07E574F4E461}" type="pres">
      <dgm:prSet presAssocID="{FDFA9084-F762-4235-8D58-82D1254B3889}" presName="childText" presStyleLbl="conFgAcc1" presStyleIdx="0" presStyleCnt="4">
        <dgm:presLayoutVars>
          <dgm:bulletEnabled val="1"/>
        </dgm:presLayoutVars>
      </dgm:prSet>
      <dgm:spPr/>
    </dgm:pt>
    <dgm:pt modelId="{F4EB6B93-27F0-42EC-BCBD-CE46A886F622}" type="pres">
      <dgm:prSet presAssocID="{7EB2ACB6-559D-46DB-A218-F30C4891F2B0}" presName="spaceBetweenRectangles" presStyleCnt="0"/>
      <dgm:spPr/>
    </dgm:pt>
    <dgm:pt modelId="{24541310-62F1-40D0-8171-0AE5D652C8A2}" type="pres">
      <dgm:prSet presAssocID="{262885A3-5AE2-4491-9A63-FBF918F2B0AC}" presName="parentLin" presStyleCnt="0"/>
      <dgm:spPr/>
    </dgm:pt>
    <dgm:pt modelId="{F6E0F2A4-B7C2-4F7C-9042-61DB6DF7CACE}" type="pres">
      <dgm:prSet presAssocID="{262885A3-5AE2-4491-9A63-FBF918F2B0AC}" presName="parentLeftMargin" presStyleLbl="node1" presStyleIdx="0" presStyleCnt="4"/>
      <dgm:spPr/>
    </dgm:pt>
    <dgm:pt modelId="{B55685FA-47F1-454E-B6A5-37027C1A461E}" type="pres">
      <dgm:prSet presAssocID="{262885A3-5AE2-4491-9A63-FBF918F2B0A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82744AE-18AD-4298-BA0E-C33B94CE4F17}" type="pres">
      <dgm:prSet presAssocID="{262885A3-5AE2-4491-9A63-FBF918F2B0AC}" presName="negativeSpace" presStyleCnt="0"/>
      <dgm:spPr/>
    </dgm:pt>
    <dgm:pt modelId="{E65BCAD9-CDC2-46E6-B93B-54894DDDAD47}" type="pres">
      <dgm:prSet presAssocID="{262885A3-5AE2-4491-9A63-FBF918F2B0AC}" presName="childText" presStyleLbl="conFgAcc1" presStyleIdx="1" presStyleCnt="4" custLinFactNeighborY="-16552">
        <dgm:presLayoutVars>
          <dgm:bulletEnabled val="1"/>
        </dgm:presLayoutVars>
      </dgm:prSet>
      <dgm:spPr/>
    </dgm:pt>
    <dgm:pt modelId="{DA393470-5FE5-40D2-BE3C-4E7E116A9BF6}" type="pres">
      <dgm:prSet presAssocID="{86CCEEEE-745B-405A-B784-AE4E9FD6F639}" presName="spaceBetweenRectangles" presStyleCnt="0"/>
      <dgm:spPr/>
    </dgm:pt>
    <dgm:pt modelId="{C950B1CA-FD9F-43C9-A29C-7CCC107B6495}" type="pres">
      <dgm:prSet presAssocID="{9A2802A1-65ED-447E-BB04-E16F76247E5B}" presName="parentLin" presStyleCnt="0"/>
      <dgm:spPr/>
    </dgm:pt>
    <dgm:pt modelId="{BCE086CA-4CF7-4296-A183-F2A734A276EB}" type="pres">
      <dgm:prSet presAssocID="{9A2802A1-65ED-447E-BB04-E16F76247E5B}" presName="parentLeftMargin" presStyleLbl="node1" presStyleIdx="1" presStyleCnt="4"/>
      <dgm:spPr/>
    </dgm:pt>
    <dgm:pt modelId="{C2C0A38C-E589-400A-AE6E-F87DBEA93C40}" type="pres">
      <dgm:prSet presAssocID="{9A2802A1-65ED-447E-BB04-E16F76247E5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23ABB31-0B2E-4CF9-913C-2C7799362157}" type="pres">
      <dgm:prSet presAssocID="{9A2802A1-65ED-447E-BB04-E16F76247E5B}" presName="negativeSpace" presStyleCnt="0"/>
      <dgm:spPr/>
    </dgm:pt>
    <dgm:pt modelId="{0880332D-EF71-4C9E-A00E-D9A4802698A3}" type="pres">
      <dgm:prSet presAssocID="{9A2802A1-65ED-447E-BB04-E16F76247E5B}" presName="childText" presStyleLbl="conFgAcc1" presStyleIdx="2" presStyleCnt="4" custLinFactNeighborY="64122">
        <dgm:presLayoutVars>
          <dgm:bulletEnabled val="1"/>
        </dgm:presLayoutVars>
      </dgm:prSet>
      <dgm:spPr/>
    </dgm:pt>
    <dgm:pt modelId="{5B1DECE9-C531-4F18-9355-14291617EBFC}" type="pres">
      <dgm:prSet presAssocID="{F2F7A487-B457-4F70-A627-9E3638D597D6}" presName="spaceBetweenRectangles" presStyleCnt="0"/>
      <dgm:spPr/>
    </dgm:pt>
    <dgm:pt modelId="{9098809A-1851-4946-A62D-4BAB49327924}" type="pres">
      <dgm:prSet presAssocID="{7EA08576-33B0-42C5-BC08-72F4651A00A0}" presName="parentLin" presStyleCnt="0"/>
      <dgm:spPr/>
    </dgm:pt>
    <dgm:pt modelId="{9A949FC2-5EF2-4EB6-8AC9-BDF3BE68B22E}" type="pres">
      <dgm:prSet presAssocID="{7EA08576-33B0-42C5-BC08-72F4651A00A0}" presName="parentLeftMargin" presStyleLbl="node1" presStyleIdx="2" presStyleCnt="4"/>
      <dgm:spPr/>
    </dgm:pt>
    <dgm:pt modelId="{76EAE97A-CCE8-49BB-9482-E534FC965092}" type="pres">
      <dgm:prSet presAssocID="{7EA08576-33B0-42C5-BC08-72F4651A00A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C520333-46D7-454E-A53B-260CD7A5B3FB}" type="pres">
      <dgm:prSet presAssocID="{7EA08576-33B0-42C5-BC08-72F4651A00A0}" presName="negativeSpace" presStyleCnt="0"/>
      <dgm:spPr/>
    </dgm:pt>
    <dgm:pt modelId="{26967F15-9331-45D3-AFC0-0F779EC4BC8B}" type="pres">
      <dgm:prSet presAssocID="{7EA08576-33B0-42C5-BC08-72F4651A00A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3AEA10C-4FBC-4649-A99E-109D78C3B958}" type="presOf" srcId="{F90D36BF-9B4E-48A0-BC3D-E6FBEE600F1A}" destId="{E65BCAD9-CDC2-46E6-B93B-54894DDDAD47}" srcOrd="0" destOrd="0" presId="urn:microsoft.com/office/officeart/2005/8/layout/list1"/>
    <dgm:cxn modelId="{B6DB1917-80E6-474A-A975-C2BFAA273D6F}" srcId="{E3C37AF3-407B-48D9-9748-DC6101DE8AB3}" destId="{7EA08576-33B0-42C5-BC08-72F4651A00A0}" srcOrd="3" destOrd="0" parTransId="{DE59C37A-2FB7-4EFD-BBB6-FEFA4E2558C9}" sibTransId="{C508DD0B-4197-4508-99B2-0090E6EAE3AF}"/>
    <dgm:cxn modelId="{D3FD0F1C-654C-40A3-B16B-3C3AE00ABACE}" srcId="{53398D71-E373-4F28-AD95-00E0D9947153}" destId="{5BC48C68-5748-4193-B082-85D718713BE1}" srcOrd="0" destOrd="0" parTransId="{5949949F-8942-4D7E-BB15-355DCAF51865}" sibTransId="{B0390253-A922-466F-82C3-B32D02B0B857}"/>
    <dgm:cxn modelId="{031F0B1D-1EBE-4AF0-8EA8-C27C3C032BD4}" srcId="{9A2802A1-65ED-447E-BB04-E16F76247E5B}" destId="{2B251401-1504-4BCB-A40E-21479E401823}" srcOrd="2" destOrd="0" parTransId="{073466ED-2765-4850-B8FB-B03B46C7DEFF}" sibTransId="{C7944B4E-5034-4B5B-92A6-A7A19A10CFB1}"/>
    <dgm:cxn modelId="{E871202C-9566-4154-8B65-25B6DD6B3257}" type="presOf" srcId="{262885A3-5AE2-4491-9A63-FBF918F2B0AC}" destId="{F6E0F2A4-B7C2-4F7C-9042-61DB6DF7CACE}" srcOrd="0" destOrd="0" presId="urn:microsoft.com/office/officeart/2005/8/layout/list1"/>
    <dgm:cxn modelId="{CA8B482E-7825-4690-A1FC-BE9B91791201}" srcId="{9A2802A1-65ED-447E-BB04-E16F76247E5B}" destId="{53398D71-E373-4F28-AD95-00E0D9947153}" srcOrd="1" destOrd="0" parTransId="{6602C07D-F767-4FFC-B6A3-1C158E7C853B}" sibTransId="{EC8B4CDF-31A6-49F4-A146-0687D79E2C8C}"/>
    <dgm:cxn modelId="{FFF1B533-E656-4868-A79F-38E52D3DEFE0}" type="presOf" srcId="{FDFA9084-F762-4235-8D58-82D1254B3889}" destId="{8FB6C544-05B9-4069-8C09-635F096E4CDD}" srcOrd="1" destOrd="0" presId="urn:microsoft.com/office/officeart/2005/8/layout/list1"/>
    <dgm:cxn modelId="{2E7D5E36-964B-4137-ABD8-397024F3E87B}" type="presOf" srcId="{9A2802A1-65ED-447E-BB04-E16F76247E5B}" destId="{BCE086CA-4CF7-4296-A183-F2A734A276EB}" srcOrd="0" destOrd="0" presId="urn:microsoft.com/office/officeart/2005/8/layout/list1"/>
    <dgm:cxn modelId="{D3344C3F-5067-456B-B219-4C9151D7D08A}" srcId="{F90D36BF-9B4E-48A0-BC3D-E6FBEE600F1A}" destId="{81E9ED25-D4CA-49D8-9B5F-45E70F4FCDA8}" srcOrd="0" destOrd="0" parTransId="{B4141E3E-33C6-4748-B567-EAA58E45DA82}" sibTransId="{395491AC-8F04-4425-94AC-544A69B26B6D}"/>
    <dgm:cxn modelId="{C68C0460-8CF5-4FC3-8E8F-D23C70AF69FC}" srcId="{262885A3-5AE2-4491-9A63-FBF918F2B0AC}" destId="{F90D36BF-9B4E-48A0-BC3D-E6FBEE600F1A}" srcOrd="0" destOrd="0" parTransId="{152F3191-6D36-48B0-8C25-1027E2C4BC5A}" sibTransId="{353D8DB1-B300-49C0-9BF6-276DE041FC8E}"/>
    <dgm:cxn modelId="{A7F35F62-2E20-4DFA-B5EC-A1B01BD52501}" type="presOf" srcId="{262885A3-5AE2-4491-9A63-FBF918F2B0AC}" destId="{B55685FA-47F1-454E-B6A5-37027C1A461E}" srcOrd="1" destOrd="0" presId="urn:microsoft.com/office/officeart/2005/8/layout/list1"/>
    <dgm:cxn modelId="{9C5BC748-1008-46BF-86CA-057127EF307D}" type="presOf" srcId="{2B251401-1504-4BCB-A40E-21479E401823}" destId="{0880332D-EF71-4C9E-A00E-D9A4802698A3}" srcOrd="0" destOrd="3" presId="urn:microsoft.com/office/officeart/2005/8/layout/list1"/>
    <dgm:cxn modelId="{4B7F8C49-0D8A-4408-8CAF-6D1C26D98889}" type="presOf" srcId="{7EA08576-33B0-42C5-BC08-72F4651A00A0}" destId="{76EAE97A-CCE8-49BB-9482-E534FC965092}" srcOrd="1" destOrd="0" presId="urn:microsoft.com/office/officeart/2005/8/layout/list1"/>
    <dgm:cxn modelId="{91841853-D453-4F26-9372-3FB069DC1055}" srcId="{F90D36BF-9B4E-48A0-BC3D-E6FBEE600F1A}" destId="{D922A0C5-A823-4096-A4DC-359EF64D9465}" srcOrd="1" destOrd="0" parTransId="{AFDC33FD-16A6-4384-A1CA-B5BC608FA56B}" sibTransId="{F45A08AF-CBAC-42C4-B079-4D6054908AD0}"/>
    <dgm:cxn modelId="{CF560557-E776-448A-9D9C-F402AABB0333}" srcId="{9A2802A1-65ED-447E-BB04-E16F76247E5B}" destId="{DE30AD61-9C11-477A-8EC2-ECA5BA750B0B}" srcOrd="0" destOrd="0" parTransId="{BBF4B2F8-BDC0-464B-8C72-D4ED7896DEE7}" sibTransId="{20FD3453-4AC4-4763-8D53-53C75DB13B9E}"/>
    <dgm:cxn modelId="{F6566079-C3CE-491E-8D2B-2851B22BAA27}" type="presOf" srcId="{81E9ED25-D4CA-49D8-9B5F-45E70F4FCDA8}" destId="{E65BCAD9-CDC2-46E6-B93B-54894DDDAD47}" srcOrd="0" destOrd="1" presId="urn:microsoft.com/office/officeart/2005/8/layout/list1"/>
    <dgm:cxn modelId="{1A04B280-4E69-4E54-AA56-3306DC70E506}" type="presOf" srcId="{D922A0C5-A823-4096-A4DC-359EF64D9465}" destId="{E65BCAD9-CDC2-46E6-B93B-54894DDDAD47}" srcOrd="0" destOrd="2" presId="urn:microsoft.com/office/officeart/2005/8/layout/list1"/>
    <dgm:cxn modelId="{8ED0F38A-4530-4E03-88D0-9851D77D1003}" type="presOf" srcId="{9A2802A1-65ED-447E-BB04-E16F76247E5B}" destId="{C2C0A38C-E589-400A-AE6E-F87DBEA93C40}" srcOrd="1" destOrd="0" presId="urn:microsoft.com/office/officeart/2005/8/layout/list1"/>
    <dgm:cxn modelId="{1CF7C38E-F9E2-4582-8B01-084820922E94}" srcId="{E3C37AF3-407B-48D9-9748-DC6101DE8AB3}" destId="{FDFA9084-F762-4235-8D58-82D1254B3889}" srcOrd="0" destOrd="0" parTransId="{5B6DA4A5-0EAB-4BE8-B797-C45919C7434A}" sibTransId="{7EB2ACB6-559D-46DB-A218-F30C4891F2B0}"/>
    <dgm:cxn modelId="{520BF2BF-0AE0-481A-8FC0-708551FD4A58}" type="presOf" srcId="{5BC48C68-5748-4193-B082-85D718713BE1}" destId="{0880332D-EF71-4C9E-A00E-D9A4802698A3}" srcOrd="0" destOrd="2" presId="urn:microsoft.com/office/officeart/2005/8/layout/list1"/>
    <dgm:cxn modelId="{380616C3-26A1-4DFC-8294-B9B54CC6FD5A}" type="presOf" srcId="{53398D71-E373-4F28-AD95-00E0D9947153}" destId="{0880332D-EF71-4C9E-A00E-D9A4802698A3}" srcOrd="0" destOrd="1" presId="urn:microsoft.com/office/officeart/2005/8/layout/list1"/>
    <dgm:cxn modelId="{8C4479C6-AF5B-4F4F-BB46-9DF26BCCAAFA}" srcId="{E3C37AF3-407B-48D9-9748-DC6101DE8AB3}" destId="{9A2802A1-65ED-447E-BB04-E16F76247E5B}" srcOrd="2" destOrd="0" parTransId="{5AA0CA88-C979-4BE5-B2EF-B18963FF7DFE}" sibTransId="{F2F7A487-B457-4F70-A627-9E3638D597D6}"/>
    <dgm:cxn modelId="{6890F8D1-6109-48BF-9C01-F260FAD39870}" srcId="{E3C37AF3-407B-48D9-9748-DC6101DE8AB3}" destId="{262885A3-5AE2-4491-9A63-FBF918F2B0AC}" srcOrd="1" destOrd="0" parTransId="{C4C4153D-FC49-47B6-AEB5-79CD3F059348}" sibTransId="{86CCEEEE-745B-405A-B784-AE4E9FD6F639}"/>
    <dgm:cxn modelId="{8B83FDDA-5A4B-4C3C-8BCF-D0B0B4150A59}" type="presOf" srcId="{E3C37AF3-407B-48D9-9748-DC6101DE8AB3}" destId="{FE7E46FF-1F4F-4699-ADF4-3C179DE97A44}" srcOrd="0" destOrd="0" presId="urn:microsoft.com/office/officeart/2005/8/layout/list1"/>
    <dgm:cxn modelId="{139E35E4-13EA-438D-8E7A-184AAAE2EFD6}" type="presOf" srcId="{7EA08576-33B0-42C5-BC08-72F4651A00A0}" destId="{9A949FC2-5EF2-4EB6-8AC9-BDF3BE68B22E}" srcOrd="0" destOrd="0" presId="urn:microsoft.com/office/officeart/2005/8/layout/list1"/>
    <dgm:cxn modelId="{C13050E8-B958-4351-8BF3-85AB7ECD89B9}" type="presOf" srcId="{DE30AD61-9C11-477A-8EC2-ECA5BA750B0B}" destId="{0880332D-EF71-4C9E-A00E-D9A4802698A3}" srcOrd="0" destOrd="0" presId="urn:microsoft.com/office/officeart/2005/8/layout/list1"/>
    <dgm:cxn modelId="{E9D864F1-6844-4939-AC64-A2D60EBD504D}" type="presOf" srcId="{FDFA9084-F762-4235-8D58-82D1254B3889}" destId="{3A554BAD-4CD0-45F5-BF1C-F29353CCF222}" srcOrd="0" destOrd="0" presId="urn:microsoft.com/office/officeart/2005/8/layout/list1"/>
    <dgm:cxn modelId="{3A64A514-B71C-46AA-B80D-9A67003FCBF3}" type="presParOf" srcId="{FE7E46FF-1F4F-4699-ADF4-3C179DE97A44}" destId="{06EBC7B2-519C-478F-BAF7-0EAFA03803E9}" srcOrd="0" destOrd="0" presId="urn:microsoft.com/office/officeart/2005/8/layout/list1"/>
    <dgm:cxn modelId="{03E0866D-85DB-4A7C-B0F0-80767EAB8C89}" type="presParOf" srcId="{06EBC7B2-519C-478F-BAF7-0EAFA03803E9}" destId="{3A554BAD-4CD0-45F5-BF1C-F29353CCF222}" srcOrd="0" destOrd="0" presId="urn:microsoft.com/office/officeart/2005/8/layout/list1"/>
    <dgm:cxn modelId="{40A9DB66-23AC-4E58-A2B9-BA6C75E77218}" type="presParOf" srcId="{06EBC7B2-519C-478F-BAF7-0EAFA03803E9}" destId="{8FB6C544-05B9-4069-8C09-635F096E4CDD}" srcOrd="1" destOrd="0" presId="urn:microsoft.com/office/officeart/2005/8/layout/list1"/>
    <dgm:cxn modelId="{D557362B-3F6B-4674-A3AA-873617B90CA0}" type="presParOf" srcId="{FE7E46FF-1F4F-4699-ADF4-3C179DE97A44}" destId="{F088F090-FE18-41FC-BF3B-C12C13D8B80C}" srcOrd="1" destOrd="0" presId="urn:microsoft.com/office/officeart/2005/8/layout/list1"/>
    <dgm:cxn modelId="{903BDD65-532E-4043-9714-63B1043B7F2A}" type="presParOf" srcId="{FE7E46FF-1F4F-4699-ADF4-3C179DE97A44}" destId="{A84697BF-9FFE-4EF2-A5C8-07E574F4E461}" srcOrd="2" destOrd="0" presId="urn:microsoft.com/office/officeart/2005/8/layout/list1"/>
    <dgm:cxn modelId="{4AA0DF2B-43C9-435A-A522-60514E6ABB3B}" type="presParOf" srcId="{FE7E46FF-1F4F-4699-ADF4-3C179DE97A44}" destId="{F4EB6B93-27F0-42EC-BCBD-CE46A886F622}" srcOrd="3" destOrd="0" presId="urn:microsoft.com/office/officeart/2005/8/layout/list1"/>
    <dgm:cxn modelId="{6D0D5108-BC61-4EDF-8EDD-64FEE25756D3}" type="presParOf" srcId="{FE7E46FF-1F4F-4699-ADF4-3C179DE97A44}" destId="{24541310-62F1-40D0-8171-0AE5D652C8A2}" srcOrd="4" destOrd="0" presId="urn:microsoft.com/office/officeart/2005/8/layout/list1"/>
    <dgm:cxn modelId="{2AA8F98E-26CE-4E3D-99AC-F1908438C1BB}" type="presParOf" srcId="{24541310-62F1-40D0-8171-0AE5D652C8A2}" destId="{F6E0F2A4-B7C2-4F7C-9042-61DB6DF7CACE}" srcOrd="0" destOrd="0" presId="urn:microsoft.com/office/officeart/2005/8/layout/list1"/>
    <dgm:cxn modelId="{028F3574-2C22-4788-B596-C9C4A4C10104}" type="presParOf" srcId="{24541310-62F1-40D0-8171-0AE5D652C8A2}" destId="{B55685FA-47F1-454E-B6A5-37027C1A461E}" srcOrd="1" destOrd="0" presId="urn:microsoft.com/office/officeart/2005/8/layout/list1"/>
    <dgm:cxn modelId="{4DE4E837-C0DF-4070-8DBE-0FAD393738C5}" type="presParOf" srcId="{FE7E46FF-1F4F-4699-ADF4-3C179DE97A44}" destId="{A82744AE-18AD-4298-BA0E-C33B94CE4F17}" srcOrd="5" destOrd="0" presId="urn:microsoft.com/office/officeart/2005/8/layout/list1"/>
    <dgm:cxn modelId="{AC89EEAB-C359-4536-A01A-9FCE7AB12402}" type="presParOf" srcId="{FE7E46FF-1F4F-4699-ADF4-3C179DE97A44}" destId="{E65BCAD9-CDC2-46E6-B93B-54894DDDAD47}" srcOrd="6" destOrd="0" presId="urn:microsoft.com/office/officeart/2005/8/layout/list1"/>
    <dgm:cxn modelId="{59DFA42D-1F4C-4CD2-B997-758CFABDC75F}" type="presParOf" srcId="{FE7E46FF-1F4F-4699-ADF4-3C179DE97A44}" destId="{DA393470-5FE5-40D2-BE3C-4E7E116A9BF6}" srcOrd="7" destOrd="0" presId="urn:microsoft.com/office/officeart/2005/8/layout/list1"/>
    <dgm:cxn modelId="{C36EAF49-3508-419C-A1E3-20C513B99530}" type="presParOf" srcId="{FE7E46FF-1F4F-4699-ADF4-3C179DE97A44}" destId="{C950B1CA-FD9F-43C9-A29C-7CCC107B6495}" srcOrd="8" destOrd="0" presId="urn:microsoft.com/office/officeart/2005/8/layout/list1"/>
    <dgm:cxn modelId="{6B777678-DB5B-4527-B21F-00DB3581E533}" type="presParOf" srcId="{C950B1CA-FD9F-43C9-A29C-7CCC107B6495}" destId="{BCE086CA-4CF7-4296-A183-F2A734A276EB}" srcOrd="0" destOrd="0" presId="urn:microsoft.com/office/officeart/2005/8/layout/list1"/>
    <dgm:cxn modelId="{AA56BB93-C45F-4FDE-B39E-A00CEDC948BB}" type="presParOf" srcId="{C950B1CA-FD9F-43C9-A29C-7CCC107B6495}" destId="{C2C0A38C-E589-400A-AE6E-F87DBEA93C40}" srcOrd="1" destOrd="0" presId="urn:microsoft.com/office/officeart/2005/8/layout/list1"/>
    <dgm:cxn modelId="{267A6A71-0F26-4303-8E9B-C5BE24716FCF}" type="presParOf" srcId="{FE7E46FF-1F4F-4699-ADF4-3C179DE97A44}" destId="{823ABB31-0B2E-4CF9-913C-2C7799362157}" srcOrd="9" destOrd="0" presId="urn:microsoft.com/office/officeart/2005/8/layout/list1"/>
    <dgm:cxn modelId="{71141396-6C49-4244-A6D4-1F58B6DB175E}" type="presParOf" srcId="{FE7E46FF-1F4F-4699-ADF4-3C179DE97A44}" destId="{0880332D-EF71-4C9E-A00E-D9A4802698A3}" srcOrd="10" destOrd="0" presId="urn:microsoft.com/office/officeart/2005/8/layout/list1"/>
    <dgm:cxn modelId="{5C9127E7-F0E2-46C0-8BFE-91593EE80ECF}" type="presParOf" srcId="{FE7E46FF-1F4F-4699-ADF4-3C179DE97A44}" destId="{5B1DECE9-C531-4F18-9355-14291617EBFC}" srcOrd="11" destOrd="0" presId="urn:microsoft.com/office/officeart/2005/8/layout/list1"/>
    <dgm:cxn modelId="{E42D8D9A-A16C-44E5-9D3D-C0CFBFB1F1FD}" type="presParOf" srcId="{FE7E46FF-1F4F-4699-ADF4-3C179DE97A44}" destId="{9098809A-1851-4946-A62D-4BAB49327924}" srcOrd="12" destOrd="0" presId="urn:microsoft.com/office/officeart/2005/8/layout/list1"/>
    <dgm:cxn modelId="{D0A4EC14-A05C-4D7B-9387-39F9E9B1497C}" type="presParOf" srcId="{9098809A-1851-4946-A62D-4BAB49327924}" destId="{9A949FC2-5EF2-4EB6-8AC9-BDF3BE68B22E}" srcOrd="0" destOrd="0" presId="urn:microsoft.com/office/officeart/2005/8/layout/list1"/>
    <dgm:cxn modelId="{3F5047AE-3278-4F36-BFC9-6D6A07177A29}" type="presParOf" srcId="{9098809A-1851-4946-A62D-4BAB49327924}" destId="{76EAE97A-CCE8-49BB-9482-E534FC965092}" srcOrd="1" destOrd="0" presId="urn:microsoft.com/office/officeart/2005/8/layout/list1"/>
    <dgm:cxn modelId="{14EDABB8-3FD5-41A7-B9C1-F1D0E60A73F3}" type="presParOf" srcId="{FE7E46FF-1F4F-4699-ADF4-3C179DE97A44}" destId="{EC520333-46D7-454E-A53B-260CD7A5B3FB}" srcOrd="13" destOrd="0" presId="urn:microsoft.com/office/officeart/2005/8/layout/list1"/>
    <dgm:cxn modelId="{51C741F7-8739-4F77-963A-4E304F6EC278}" type="presParOf" srcId="{FE7E46FF-1F4F-4699-ADF4-3C179DE97A44}" destId="{26967F15-9331-45D3-AFC0-0F779EC4BC8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3C37AF3-407B-48D9-9748-DC6101DE8A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2885A3-5AE2-4491-9A63-FBF918F2B0AC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1800" dirty="0"/>
            <a:t>OBJAVLJENI POZIVI (3) – 21,41 MEUR</a:t>
          </a:r>
        </a:p>
      </dgm:t>
    </dgm:pt>
    <dgm:pt modelId="{C4C4153D-FC49-47B6-AEB5-79CD3F059348}" type="parTrans" cxnId="{6890F8D1-6109-48BF-9C01-F260FAD39870}">
      <dgm:prSet/>
      <dgm:spPr/>
      <dgm:t>
        <a:bodyPr/>
        <a:lstStyle/>
        <a:p>
          <a:endParaRPr lang="hr-HR" sz="1800"/>
        </a:p>
      </dgm:t>
    </dgm:pt>
    <dgm:pt modelId="{86CCEEEE-745B-405A-B784-AE4E9FD6F639}" type="sibTrans" cxnId="{6890F8D1-6109-48BF-9C01-F260FAD39870}">
      <dgm:prSet/>
      <dgm:spPr/>
      <dgm:t>
        <a:bodyPr/>
        <a:lstStyle/>
        <a:p>
          <a:endParaRPr lang="hr-HR" sz="1800"/>
        </a:p>
      </dgm:t>
    </dgm:pt>
    <dgm:pt modelId="{9A2802A1-65ED-447E-BB04-E16F76247E5B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r-HR" sz="1800" dirty="0"/>
            <a:t>POZIVI IZRADI (2) – 11,58 MEUR</a:t>
          </a:r>
        </a:p>
      </dgm:t>
    </dgm:pt>
    <dgm:pt modelId="{5AA0CA88-C979-4BE5-B2EF-B18963FF7DFE}" type="parTrans" cxnId="{8C4479C6-AF5B-4F4F-BB46-9DF26BCCAAFA}">
      <dgm:prSet/>
      <dgm:spPr/>
      <dgm:t>
        <a:bodyPr/>
        <a:lstStyle/>
        <a:p>
          <a:endParaRPr lang="hr-HR" sz="1800"/>
        </a:p>
      </dgm:t>
    </dgm:pt>
    <dgm:pt modelId="{F2F7A487-B457-4F70-A627-9E3638D597D6}" type="sibTrans" cxnId="{8C4479C6-AF5B-4F4F-BB46-9DF26BCCAAFA}">
      <dgm:prSet/>
      <dgm:spPr/>
      <dgm:t>
        <a:bodyPr/>
        <a:lstStyle/>
        <a:p>
          <a:endParaRPr lang="hr-HR" sz="1800"/>
        </a:p>
      </dgm:t>
    </dgm:pt>
    <dgm:pt modelId="{F90D36BF-9B4E-48A0-BC3D-E6FBEE600F1A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dirty="0"/>
            <a:t>		</a:t>
          </a:r>
          <a:r>
            <a:rPr lang="hr-HR" sz="1800" b="1" i="0" u="none" dirty="0">
              <a:solidFill>
                <a:srgbClr val="FF9933"/>
              </a:solidFill>
            </a:rPr>
            <a:t>   1. Biciklistička infrastruktura (OT), 7,04 MEUR </a:t>
          </a:r>
          <a:r>
            <a:rPr lang="hr-HR" sz="1800" b="0" i="1" u="none" dirty="0">
              <a:solidFill>
                <a:srgbClr val="FF9933"/>
              </a:solidFill>
            </a:rPr>
            <a:t>– ugovoreno (5)</a:t>
          </a:r>
          <a:endParaRPr lang="hr-HR" sz="1800" b="0" i="1" dirty="0">
            <a:solidFill>
              <a:srgbClr val="FF9933"/>
            </a:solidFill>
          </a:endParaRPr>
        </a:p>
      </dgm:t>
    </dgm:pt>
    <dgm:pt modelId="{152F3191-6D36-48B0-8C25-1027E2C4BC5A}" type="parTrans" cxnId="{C68C0460-8CF5-4FC3-8E8F-D23C70AF69FC}">
      <dgm:prSet/>
      <dgm:spPr/>
      <dgm:t>
        <a:bodyPr/>
        <a:lstStyle/>
        <a:p>
          <a:endParaRPr lang="hr-HR" sz="1800"/>
        </a:p>
      </dgm:t>
    </dgm:pt>
    <dgm:pt modelId="{353D8DB1-B300-49C0-9BF6-276DE041FC8E}" type="sibTrans" cxnId="{C68C0460-8CF5-4FC3-8E8F-D23C70AF69FC}">
      <dgm:prSet/>
      <dgm:spPr/>
      <dgm:t>
        <a:bodyPr/>
        <a:lstStyle/>
        <a:p>
          <a:endParaRPr lang="hr-HR" sz="1800"/>
        </a:p>
      </dgm:t>
    </dgm:pt>
    <dgm:pt modelId="{FDFA9084-F762-4235-8D58-82D1254B3889}">
      <dgm:prSet custT="1"/>
      <dgm:spPr/>
      <dgm:t>
        <a:bodyPr/>
        <a:lstStyle/>
        <a:p>
          <a:r>
            <a:rPr lang="hr-HR" sz="1800" dirty="0"/>
            <a:t>UKUPAN BROJ POZIVA (5) – 33 MEUR</a:t>
          </a:r>
        </a:p>
      </dgm:t>
    </dgm:pt>
    <dgm:pt modelId="{5B6DA4A5-0EAB-4BE8-B797-C45919C7434A}" type="parTrans" cxnId="{1CF7C38E-F9E2-4582-8B01-084820922E94}">
      <dgm:prSet/>
      <dgm:spPr/>
      <dgm:t>
        <a:bodyPr/>
        <a:lstStyle/>
        <a:p>
          <a:endParaRPr lang="hr-HR" sz="1800"/>
        </a:p>
      </dgm:t>
    </dgm:pt>
    <dgm:pt modelId="{7EB2ACB6-559D-46DB-A218-F30C4891F2B0}" type="sibTrans" cxnId="{1CF7C38E-F9E2-4582-8B01-084820922E94}">
      <dgm:prSet/>
      <dgm:spPr/>
      <dgm:t>
        <a:bodyPr/>
        <a:lstStyle/>
        <a:p>
          <a:endParaRPr lang="hr-HR" sz="1800"/>
        </a:p>
      </dgm:t>
    </dgm:pt>
    <dgm:pt modelId="{2E7D9C1D-C0E5-4461-BEB6-A54FB4A1C2F0}">
      <dgm:prSet custT="1"/>
      <dgm:spPr>
        <a:solidFill>
          <a:srgbClr val="FF9933"/>
        </a:solidFill>
      </dgm:spPr>
      <dgm:t>
        <a:bodyPr/>
        <a:lstStyle/>
        <a:p>
          <a:r>
            <a:rPr lang="hr-HR" sz="1800" dirty="0"/>
            <a:t>UGOVORENO (5 PROJEKATA) – 7,04 MEUR </a:t>
          </a:r>
        </a:p>
      </dgm:t>
    </dgm:pt>
    <dgm:pt modelId="{C1D0B946-4996-4B4F-B943-ADAF8B361BCB}" type="parTrans" cxnId="{23E0BBFD-D5CE-4198-B3C4-450151B8D3CE}">
      <dgm:prSet/>
      <dgm:spPr/>
      <dgm:t>
        <a:bodyPr/>
        <a:lstStyle/>
        <a:p>
          <a:endParaRPr lang="hr-HR" sz="1800"/>
        </a:p>
      </dgm:t>
    </dgm:pt>
    <dgm:pt modelId="{3AE84BB6-1540-4BC7-9342-4B7E29ECDF4B}" type="sibTrans" cxnId="{23E0BBFD-D5CE-4198-B3C4-450151B8D3CE}">
      <dgm:prSet/>
      <dgm:spPr/>
      <dgm:t>
        <a:bodyPr/>
        <a:lstStyle/>
        <a:p>
          <a:endParaRPr lang="hr-HR" sz="1800"/>
        </a:p>
      </dgm:t>
    </dgm:pt>
    <dgm:pt modelId="{4DFBEAB8-D008-4C64-BF9C-4682F7A720AD}">
      <dgm:prSet custT="1"/>
      <dgm:spPr/>
      <dgm:t>
        <a:bodyPr/>
        <a:lstStyle/>
        <a:p>
          <a:endParaRPr lang="hr-HR" sz="1800" b="1" dirty="0"/>
        </a:p>
      </dgm:t>
    </dgm:pt>
    <dgm:pt modelId="{63AA63D8-6078-4DE5-814F-53F7D94B072A}" type="sibTrans" cxnId="{3B8204B1-3B52-4F02-AB9C-7D71A3C8379F}">
      <dgm:prSet/>
      <dgm:spPr/>
      <dgm:t>
        <a:bodyPr/>
        <a:lstStyle/>
        <a:p>
          <a:endParaRPr lang="hr-HR" sz="1800"/>
        </a:p>
      </dgm:t>
    </dgm:pt>
    <dgm:pt modelId="{473B4A93-3A65-4331-BBBC-41762B76BBCB}" type="parTrans" cxnId="{3B8204B1-3B52-4F02-AB9C-7D71A3C8379F}">
      <dgm:prSet/>
      <dgm:spPr/>
      <dgm:t>
        <a:bodyPr/>
        <a:lstStyle/>
        <a:p>
          <a:endParaRPr lang="hr-HR" sz="1800"/>
        </a:p>
      </dgm:t>
    </dgm:pt>
    <dgm:pt modelId="{EFFB2993-4216-4EF3-BEBC-81B96FE4601F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dirty="0">
              <a:solidFill>
                <a:schemeClr val="tx2">
                  <a:lumMod val="50000"/>
                  <a:lumOff val="50000"/>
                </a:schemeClr>
              </a:solidFill>
            </a:rPr>
            <a:t>Q1 2026.   </a:t>
          </a:r>
          <a:r>
            <a:rPr lang="hr-HR" sz="1800" b="1" dirty="0"/>
            <a:t>1. Turistička </a:t>
          </a:r>
          <a:r>
            <a:rPr lang="hr-HR" sz="1800" b="1" dirty="0" err="1"/>
            <a:t>infrastrukura</a:t>
          </a:r>
          <a:r>
            <a:rPr lang="hr-HR" sz="1800" b="1" dirty="0"/>
            <a:t> (OT), 6,91 MEUR</a:t>
          </a:r>
          <a:endParaRPr lang="hr-HR" sz="1800" b="0" i="1" dirty="0"/>
        </a:p>
      </dgm:t>
    </dgm:pt>
    <dgm:pt modelId="{9F7AFB7C-076F-4FE0-B151-C74EAF0447D7}" type="parTrans" cxnId="{F202DAFC-BC15-434B-867D-E775E32D36FA}">
      <dgm:prSet/>
      <dgm:spPr/>
      <dgm:t>
        <a:bodyPr/>
        <a:lstStyle/>
        <a:p>
          <a:endParaRPr lang="hr-HR" sz="1800"/>
        </a:p>
      </dgm:t>
    </dgm:pt>
    <dgm:pt modelId="{2E2309FE-3950-4FBA-A210-ABCBA12029E7}" type="sibTrans" cxnId="{F202DAFC-BC15-434B-867D-E775E32D36FA}">
      <dgm:prSet/>
      <dgm:spPr/>
      <dgm:t>
        <a:bodyPr/>
        <a:lstStyle/>
        <a:p>
          <a:endParaRPr lang="hr-HR" sz="1800"/>
        </a:p>
      </dgm:t>
    </dgm:pt>
    <dgm:pt modelId="{82398BC1-5066-431C-9586-5A90C96D79BA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dirty="0"/>
            <a:t>		   2. </a:t>
          </a:r>
          <a:r>
            <a:rPr lang="hr-HR" sz="18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Višenamjenska infrastruktura (OT), 4,16 </a:t>
          </a:r>
          <a:r>
            <a:rPr lang="hr-HR" sz="1800" b="1" dirty="0"/>
            <a:t>MEUR</a:t>
          </a:r>
          <a:endParaRPr lang="hr-HR" sz="1800" dirty="0"/>
        </a:p>
      </dgm:t>
    </dgm:pt>
    <dgm:pt modelId="{BF313F59-D111-41B6-8CB2-E1D8DCF3858B}" type="parTrans" cxnId="{97CF7326-6A20-4C45-93D3-0DE758EBBCA2}">
      <dgm:prSet/>
      <dgm:spPr/>
      <dgm:t>
        <a:bodyPr/>
        <a:lstStyle/>
        <a:p>
          <a:endParaRPr lang="hr-HR"/>
        </a:p>
      </dgm:t>
    </dgm:pt>
    <dgm:pt modelId="{68FDE669-34B6-4DA4-BBB6-5CC88BF7AF65}" type="sibTrans" cxnId="{97CF7326-6A20-4C45-93D3-0DE758EBBCA2}">
      <dgm:prSet/>
      <dgm:spPr/>
      <dgm:t>
        <a:bodyPr/>
        <a:lstStyle/>
        <a:p>
          <a:endParaRPr lang="hr-HR"/>
        </a:p>
      </dgm:t>
    </dgm:pt>
    <dgm:pt modelId="{0BB6137C-867E-43E6-BB38-BABBA4DC93B3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dirty="0">
              <a:solidFill>
                <a:schemeClr val="tx2">
                  <a:lumMod val="50000"/>
                  <a:lumOff val="50000"/>
                </a:schemeClr>
              </a:solidFill>
            </a:rPr>
            <a:t>Q2 2026.   </a:t>
          </a:r>
          <a:r>
            <a:rPr lang="hr-HR" sz="1800" b="1" dirty="0"/>
            <a:t>2. Centar kreativnih industrija, 4,67 MEUR</a:t>
          </a:r>
        </a:p>
      </dgm:t>
    </dgm:pt>
    <dgm:pt modelId="{31D1293A-34A5-49CD-8152-F9F9FB3A8A79}" type="parTrans" cxnId="{2B9F8BD7-8284-4BF5-9C5F-40498A191EEB}">
      <dgm:prSet/>
      <dgm:spPr/>
      <dgm:t>
        <a:bodyPr/>
        <a:lstStyle/>
        <a:p>
          <a:endParaRPr lang="hr-HR"/>
        </a:p>
      </dgm:t>
    </dgm:pt>
    <dgm:pt modelId="{A3008D55-02B4-407A-95FC-7C7CD8B47410}" type="sibTrans" cxnId="{2B9F8BD7-8284-4BF5-9C5F-40498A191EEB}">
      <dgm:prSet/>
      <dgm:spPr/>
      <dgm:t>
        <a:bodyPr/>
        <a:lstStyle/>
        <a:p>
          <a:endParaRPr lang="hr-HR"/>
        </a:p>
      </dgm:t>
    </dgm:pt>
    <dgm:pt modelId="{10BA3112-632F-4E32-8167-16C8C2387250}">
      <dgm:prSet custT="1"/>
      <dgm:spPr/>
      <dgm:t>
        <a:bodyPr/>
        <a:lstStyle/>
        <a:p>
          <a:pPr>
            <a:buFontTx/>
            <a:buNone/>
          </a:pPr>
          <a:r>
            <a:rPr lang="hr-HR" sz="1800" b="1" dirty="0"/>
            <a:t>		   3. Botanički vrt, 10,20 MEUR</a:t>
          </a:r>
          <a:endParaRPr lang="hr-HR" sz="1800" dirty="0"/>
        </a:p>
      </dgm:t>
    </dgm:pt>
    <dgm:pt modelId="{A3412936-CB50-4F43-A8B9-88AFE752FCC4}" type="parTrans" cxnId="{9F0A4379-02C8-43A0-8B28-5AB671B5DC45}">
      <dgm:prSet/>
      <dgm:spPr/>
      <dgm:t>
        <a:bodyPr/>
        <a:lstStyle/>
        <a:p>
          <a:endParaRPr lang="hr-HR"/>
        </a:p>
      </dgm:t>
    </dgm:pt>
    <dgm:pt modelId="{14A817FD-2DE7-4CF5-B61C-00E9537F8548}" type="sibTrans" cxnId="{9F0A4379-02C8-43A0-8B28-5AB671B5DC45}">
      <dgm:prSet/>
      <dgm:spPr/>
      <dgm:t>
        <a:bodyPr/>
        <a:lstStyle/>
        <a:p>
          <a:endParaRPr lang="hr-HR"/>
        </a:p>
      </dgm:t>
    </dgm:pt>
    <dgm:pt modelId="{FE7E46FF-1F4F-4699-ADF4-3C179DE97A44}" type="pres">
      <dgm:prSet presAssocID="{E3C37AF3-407B-48D9-9748-DC6101DE8AB3}" presName="linear" presStyleCnt="0">
        <dgm:presLayoutVars>
          <dgm:dir/>
          <dgm:animLvl val="lvl"/>
          <dgm:resizeHandles val="exact"/>
        </dgm:presLayoutVars>
      </dgm:prSet>
      <dgm:spPr/>
    </dgm:pt>
    <dgm:pt modelId="{06EBC7B2-519C-478F-BAF7-0EAFA03803E9}" type="pres">
      <dgm:prSet presAssocID="{FDFA9084-F762-4235-8D58-82D1254B3889}" presName="parentLin" presStyleCnt="0"/>
      <dgm:spPr/>
    </dgm:pt>
    <dgm:pt modelId="{3A554BAD-4CD0-45F5-BF1C-F29353CCF222}" type="pres">
      <dgm:prSet presAssocID="{FDFA9084-F762-4235-8D58-82D1254B3889}" presName="parentLeftMargin" presStyleLbl="node1" presStyleIdx="0" presStyleCnt="4"/>
      <dgm:spPr/>
    </dgm:pt>
    <dgm:pt modelId="{8FB6C544-05B9-4069-8C09-635F096E4CDD}" type="pres">
      <dgm:prSet presAssocID="{FDFA9084-F762-4235-8D58-82D1254B388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088F090-FE18-41FC-BF3B-C12C13D8B80C}" type="pres">
      <dgm:prSet presAssocID="{FDFA9084-F762-4235-8D58-82D1254B3889}" presName="negativeSpace" presStyleCnt="0"/>
      <dgm:spPr/>
    </dgm:pt>
    <dgm:pt modelId="{A84697BF-9FFE-4EF2-A5C8-07E574F4E461}" type="pres">
      <dgm:prSet presAssocID="{FDFA9084-F762-4235-8D58-82D1254B3889}" presName="childText" presStyleLbl="conFgAcc1" presStyleIdx="0" presStyleCnt="4">
        <dgm:presLayoutVars>
          <dgm:bulletEnabled val="1"/>
        </dgm:presLayoutVars>
      </dgm:prSet>
      <dgm:spPr/>
    </dgm:pt>
    <dgm:pt modelId="{F4EB6B93-27F0-42EC-BCBD-CE46A886F622}" type="pres">
      <dgm:prSet presAssocID="{7EB2ACB6-559D-46DB-A218-F30C4891F2B0}" presName="spaceBetweenRectangles" presStyleCnt="0"/>
      <dgm:spPr/>
    </dgm:pt>
    <dgm:pt modelId="{24541310-62F1-40D0-8171-0AE5D652C8A2}" type="pres">
      <dgm:prSet presAssocID="{262885A3-5AE2-4491-9A63-FBF918F2B0AC}" presName="parentLin" presStyleCnt="0"/>
      <dgm:spPr/>
    </dgm:pt>
    <dgm:pt modelId="{F6E0F2A4-B7C2-4F7C-9042-61DB6DF7CACE}" type="pres">
      <dgm:prSet presAssocID="{262885A3-5AE2-4491-9A63-FBF918F2B0AC}" presName="parentLeftMargin" presStyleLbl="node1" presStyleIdx="0" presStyleCnt="4"/>
      <dgm:spPr/>
    </dgm:pt>
    <dgm:pt modelId="{B55685FA-47F1-454E-B6A5-37027C1A461E}" type="pres">
      <dgm:prSet presAssocID="{262885A3-5AE2-4491-9A63-FBF918F2B0A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82744AE-18AD-4298-BA0E-C33B94CE4F17}" type="pres">
      <dgm:prSet presAssocID="{262885A3-5AE2-4491-9A63-FBF918F2B0AC}" presName="negativeSpace" presStyleCnt="0"/>
      <dgm:spPr/>
    </dgm:pt>
    <dgm:pt modelId="{E65BCAD9-CDC2-46E6-B93B-54894DDDAD47}" type="pres">
      <dgm:prSet presAssocID="{262885A3-5AE2-4491-9A63-FBF918F2B0AC}" presName="childText" presStyleLbl="conFgAcc1" presStyleIdx="1" presStyleCnt="4" custLinFactNeighborY="-16552">
        <dgm:presLayoutVars>
          <dgm:bulletEnabled val="1"/>
        </dgm:presLayoutVars>
      </dgm:prSet>
      <dgm:spPr/>
    </dgm:pt>
    <dgm:pt modelId="{DA393470-5FE5-40D2-BE3C-4E7E116A9BF6}" type="pres">
      <dgm:prSet presAssocID="{86CCEEEE-745B-405A-B784-AE4E9FD6F639}" presName="spaceBetweenRectangles" presStyleCnt="0"/>
      <dgm:spPr/>
    </dgm:pt>
    <dgm:pt modelId="{C950B1CA-FD9F-43C9-A29C-7CCC107B6495}" type="pres">
      <dgm:prSet presAssocID="{9A2802A1-65ED-447E-BB04-E16F76247E5B}" presName="parentLin" presStyleCnt="0"/>
      <dgm:spPr/>
    </dgm:pt>
    <dgm:pt modelId="{BCE086CA-4CF7-4296-A183-F2A734A276EB}" type="pres">
      <dgm:prSet presAssocID="{9A2802A1-65ED-447E-BB04-E16F76247E5B}" presName="parentLeftMargin" presStyleLbl="node1" presStyleIdx="1" presStyleCnt="4"/>
      <dgm:spPr/>
    </dgm:pt>
    <dgm:pt modelId="{C2C0A38C-E589-400A-AE6E-F87DBEA93C40}" type="pres">
      <dgm:prSet presAssocID="{9A2802A1-65ED-447E-BB04-E16F76247E5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23ABB31-0B2E-4CF9-913C-2C7799362157}" type="pres">
      <dgm:prSet presAssocID="{9A2802A1-65ED-447E-BB04-E16F76247E5B}" presName="negativeSpace" presStyleCnt="0"/>
      <dgm:spPr/>
    </dgm:pt>
    <dgm:pt modelId="{0880332D-EF71-4C9E-A00E-D9A4802698A3}" type="pres">
      <dgm:prSet presAssocID="{9A2802A1-65ED-447E-BB04-E16F76247E5B}" presName="childText" presStyleLbl="conFgAcc1" presStyleIdx="2" presStyleCnt="4" custLinFactNeighborY="64122">
        <dgm:presLayoutVars>
          <dgm:bulletEnabled val="1"/>
        </dgm:presLayoutVars>
      </dgm:prSet>
      <dgm:spPr/>
    </dgm:pt>
    <dgm:pt modelId="{262B8400-77AB-4A75-BCEB-60FEADE02BE5}" type="pres">
      <dgm:prSet presAssocID="{F2F7A487-B457-4F70-A627-9E3638D597D6}" presName="spaceBetweenRectangles" presStyleCnt="0"/>
      <dgm:spPr/>
    </dgm:pt>
    <dgm:pt modelId="{E9179426-1875-49EF-BF06-2CACDEB6D82E}" type="pres">
      <dgm:prSet presAssocID="{2E7D9C1D-C0E5-4461-BEB6-A54FB4A1C2F0}" presName="parentLin" presStyleCnt="0"/>
      <dgm:spPr/>
    </dgm:pt>
    <dgm:pt modelId="{C22F45F5-D75B-4D47-9C32-8A5809AEFF73}" type="pres">
      <dgm:prSet presAssocID="{2E7D9C1D-C0E5-4461-BEB6-A54FB4A1C2F0}" presName="parentLeftMargin" presStyleLbl="node1" presStyleIdx="2" presStyleCnt="4"/>
      <dgm:spPr/>
    </dgm:pt>
    <dgm:pt modelId="{7CE53D5D-3E94-488C-930D-2D1AEF5EE4B7}" type="pres">
      <dgm:prSet presAssocID="{2E7D9C1D-C0E5-4461-BEB6-A54FB4A1C2F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051AB20-5560-4CB8-B97B-EB06B8057369}" type="pres">
      <dgm:prSet presAssocID="{2E7D9C1D-C0E5-4461-BEB6-A54FB4A1C2F0}" presName="negativeSpace" presStyleCnt="0"/>
      <dgm:spPr/>
    </dgm:pt>
    <dgm:pt modelId="{8EFD673E-6A32-45DA-8270-07A405B3D273}" type="pres">
      <dgm:prSet presAssocID="{2E7D9C1D-C0E5-4461-BEB6-A54FB4A1C2F0}" presName="childText" presStyleLbl="conFgAcc1" presStyleIdx="3" presStyleCnt="4" custLinFactNeighborY="4611">
        <dgm:presLayoutVars>
          <dgm:bulletEnabled val="1"/>
        </dgm:presLayoutVars>
      </dgm:prSet>
      <dgm:spPr/>
    </dgm:pt>
  </dgm:ptLst>
  <dgm:cxnLst>
    <dgm:cxn modelId="{5E6E6405-09A4-4FC5-AE05-AF0BA7B24BD2}" type="presOf" srcId="{2E7D9C1D-C0E5-4461-BEB6-A54FB4A1C2F0}" destId="{C22F45F5-D75B-4D47-9C32-8A5809AEFF73}" srcOrd="0" destOrd="0" presId="urn:microsoft.com/office/officeart/2005/8/layout/list1"/>
    <dgm:cxn modelId="{6F9D4B26-F25C-4EEC-89AD-46B9ACEABE71}" type="presOf" srcId="{4DFBEAB8-D008-4C64-BF9C-4682F7A720AD}" destId="{8EFD673E-6A32-45DA-8270-07A405B3D273}" srcOrd="0" destOrd="0" presId="urn:microsoft.com/office/officeart/2005/8/layout/list1"/>
    <dgm:cxn modelId="{97CF7326-6A20-4C45-93D3-0DE758EBBCA2}" srcId="{F90D36BF-9B4E-48A0-BC3D-E6FBEE600F1A}" destId="{82398BC1-5066-431C-9586-5A90C96D79BA}" srcOrd="0" destOrd="0" parTransId="{BF313F59-D111-41B6-8CB2-E1D8DCF3858B}" sibTransId="{68FDE669-34B6-4DA4-BBB6-5CC88BF7AF65}"/>
    <dgm:cxn modelId="{BB197A39-AE7E-45C1-9E98-92511F2F8DF2}" type="presOf" srcId="{262885A3-5AE2-4491-9A63-FBF918F2B0AC}" destId="{F6E0F2A4-B7C2-4F7C-9042-61DB6DF7CACE}" srcOrd="0" destOrd="0" presId="urn:microsoft.com/office/officeart/2005/8/layout/list1"/>
    <dgm:cxn modelId="{ADBB9C3F-7987-4080-8647-61DD149360EE}" type="presOf" srcId="{82398BC1-5066-431C-9586-5A90C96D79BA}" destId="{E65BCAD9-CDC2-46E6-B93B-54894DDDAD47}" srcOrd="0" destOrd="1" presId="urn:microsoft.com/office/officeart/2005/8/layout/list1"/>
    <dgm:cxn modelId="{5F12CF3F-6F06-45ED-9F30-515533F1ACFF}" type="presOf" srcId="{10BA3112-632F-4E32-8167-16C8C2387250}" destId="{E65BCAD9-CDC2-46E6-B93B-54894DDDAD47}" srcOrd="0" destOrd="2" presId="urn:microsoft.com/office/officeart/2005/8/layout/list1"/>
    <dgm:cxn modelId="{E485125B-801A-4C00-AAE4-F2FBECF662CE}" type="presOf" srcId="{9A2802A1-65ED-447E-BB04-E16F76247E5B}" destId="{C2C0A38C-E589-400A-AE6E-F87DBEA93C40}" srcOrd="1" destOrd="0" presId="urn:microsoft.com/office/officeart/2005/8/layout/list1"/>
    <dgm:cxn modelId="{C68C0460-8CF5-4FC3-8E8F-D23C70AF69FC}" srcId="{262885A3-5AE2-4491-9A63-FBF918F2B0AC}" destId="{F90D36BF-9B4E-48A0-BC3D-E6FBEE600F1A}" srcOrd="0" destOrd="0" parTransId="{152F3191-6D36-48B0-8C25-1027E2C4BC5A}" sibTransId="{353D8DB1-B300-49C0-9BF6-276DE041FC8E}"/>
    <dgm:cxn modelId="{B3D7A372-493C-4059-B7D6-D8484DFF53CB}" type="presOf" srcId="{FDFA9084-F762-4235-8D58-82D1254B3889}" destId="{8FB6C544-05B9-4069-8C09-635F096E4CDD}" srcOrd="1" destOrd="0" presId="urn:microsoft.com/office/officeart/2005/8/layout/list1"/>
    <dgm:cxn modelId="{9F0A4379-02C8-43A0-8B28-5AB671B5DC45}" srcId="{82398BC1-5066-431C-9586-5A90C96D79BA}" destId="{10BA3112-632F-4E32-8167-16C8C2387250}" srcOrd="0" destOrd="0" parTransId="{A3412936-CB50-4F43-A8B9-88AFE752FCC4}" sibTransId="{14A817FD-2DE7-4CF5-B61C-00E9537F8548}"/>
    <dgm:cxn modelId="{1CF7C38E-F9E2-4582-8B01-084820922E94}" srcId="{E3C37AF3-407B-48D9-9748-DC6101DE8AB3}" destId="{FDFA9084-F762-4235-8D58-82D1254B3889}" srcOrd="0" destOrd="0" parTransId="{5B6DA4A5-0EAB-4BE8-B797-C45919C7434A}" sibTransId="{7EB2ACB6-559D-46DB-A218-F30C4891F2B0}"/>
    <dgm:cxn modelId="{4D56949C-9537-4FAF-854F-EAD27EAD1B54}" type="presOf" srcId="{2E7D9C1D-C0E5-4461-BEB6-A54FB4A1C2F0}" destId="{7CE53D5D-3E94-488C-930D-2D1AEF5EE4B7}" srcOrd="1" destOrd="0" presId="urn:microsoft.com/office/officeart/2005/8/layout/list1"/>
    <dgm:cxn modelId="{6EC22DAA-4670-4CA2-B9E6-492651938AFF}" type="presOf" srcId="{FDFA9084-F762-4235-8D58-82D1254B3889}" destId="{3A554BAD-4CD0-45F5-BF1C-F29353CCF222}" srcOrd="0" destOrd="0" presId="urn:microsoft.com/office/officeart/2005/8/layout/list1"/>
    <dgm:cxn modelId="{3B8204B1-3B52-4F02-AB9C-7D71A3C8379F}" srcId="{2E7D9C1D-C0E5-4461-BEB6-A54FB4A1C2F0}" destId="{4DFBEAB8-D008-4C64-BF9C-4682F7A720AD}" srcOrd="0" destOrd="0" parTransId="{473B4A93-3A65-4331-BBBC-41762B76BBCB}" sibTransId="{63AA63D8-6078-4DE5-814F-53F7D94B072A}"/>
    <dgm:cxn modelId="{275105B2-6848-40F7-8075-7233BFA8FC7D}" type="presOf" srcId="{9A2802A1-65ED-447E-BB04-E16F76247E5B}" destId="{BCE086CA-4CF7-4296-A183-F2A734A276EB}" srcOrd="0" destOrd="0" presId="urn:microsoft.com/office/officeart/2005/8/layout/list1"/>
    <dgm:cxn modelId="{8C4479C6-AF5B-4F4F-BB46-9DF26BCCAAFA}" srcId="{E3C37AF3-407B-48D9-9748-DC6101DE8AB3}" destId="{9A2802A1-65ED-447E-BB04-E16F76247E5B}" srcOrd="2" destOrd="0" parTransId="{5AA0CA88-C979-4BE5-B2EF-B18963FF7DFE}" sibTransId="{F2F7A487-B457-4F70-A627-9E3638D597D6}"/>
    <dgm:cxn modelId="{4EAD78C9-F3BA-4B3F-9F7D-F0BF69268365}" type="presOf" srcId="{EFFB2993-4216-4EF3-BEBC-81B96FE4601F}" destId="{0880332D-EF71-4C9E-A00E-D9A4802698A3}" srcOrd="0" destOrd="0" presId="urn:microsoft.com/office/officeart/2005/8/layout/list1"/>
    <dgm:cxn modelId="{6890F8D1-6109-48BF-9C01-F260FAD39870}" srcId="{E3C37AF3-407B-48D9-9748-DC6101DE8AB3}" destId="{262885A3-5AE2-4491-9A63-FBF918F2B0AC}" srcOrd="1" destOrd="0" parTransId="{C4C4153D-FC49-47B6-AEB5-79CD3F059348}" sibTransId="{86CCEEEE-745B-405A-B784-AE4E9FD6F639}"/>
    <dgm:cxn modelId="{7BE497D2-6C67-4544-8AF8-54BD46E2D89F}" type="presOf" srcId="{262885A3-5AE2-4491-9A63-FBF918F2B0AC}" destId="{B55685FA-47F1-454E-B6A5-37027C1A461E}" srcOrd="1" destOrd="0" presId="urn:microsoft.com/office/officeart/2005/8/layout/list1"/>
    <dgm:cxn modelId="{2B9F8BD7-8284-4BF5-9C5F-40498A191EEB}" srcId="{9A2802A1-65ED-447E-BB04-E16F76247E5B}" destId="{0BB6137C-867E-43E6-BB38-BABBA4DC93B3}" srcOrd="1" destOrd="0" parTransId="{31D1293A-34A5-49CD-8152-F9F9FB3A8A79}" sibTransId="{A3008D55-02B4-407A-95FC-7C7CD8B47410}"/>
    <dgm:cxn modelId="{8B83FDDA-5A4B-4C3C-8BCF-D0B0B4150A59}" type="presOf" srcId="{E3C37AF3-407B-48D9-9748-DC6101DE8AB3}" destId="{FE7E46FF-1F4F-4699-ADF4-3C179DE97A44}" srcOrd="0" destOrd="0" presId="urn:microsoft.com/office/officeart/2005/8/layout/list1"/>
    <dgm:cxn modelId="{D40EAADB-B772-48E4-BE09-20A05E930FC9}" type="presOf" srcId="{F90D36BF-9B4E-48A0-BC3D-E6FBEE600F1A}" destId="{E65BCAD9-CDC2-46E6-B93B-54894DDDAD47}" srcOrd="0" destOrd="0" presId="urn:microsoft.com/office/officeart/2005/8/layout/list1"/>
    <dgm:cxn modelId="{7B5EFDF8-E441-469A-AC68-02FFCE2A8ABC}" type="presOf" srcId="{0BB6137C-867E-43E6-BB38-BABBA4DC93B3}" destId="{0880332D-EF71-4C9E-A00E-D9A4802698A3}" srcOrd="0" destOrd="1" presId="urn:microsoft.com/office/officeart/2005/8/layout/list1"/>
    <dgm:cxn modelId="{F202DAFC-BC15-434B-867D-E775E32D36FA}" srcId="{9A2802A1-65ED-447E-BB04-E16F76247E5B}" destId="{EFFB2993-4216-4EF3-BEBC-81B96FE4601F}" srcOrd="0" destOrd="0" parTransId="{9F7AFB7C-076F-4FE0-B151-C74EAF0447D7}" sibTransId="{2E2309FE-3950-4FBA-A210-ABCBA12029E7}"/>
    <dgm:cxn modelId="{23E0BBFD-D5CE-4198-B3C4-450151B8D3CE}" srcId="{E3C37AF3-407B-48D9-9748-DC6101DE8AB3}" destId="{2E7D9C1D-C0E5-4461-BEB6-A54FB4A1C2F0}" srcOrd="3" destOrd="0" parTransId="{C1D0B946-4996-4B4F-B943-ADAF8B361BCB}" sibTransId="{3AE84BB6-1540-4BC7-9342-4B7E29ECDF4B}"/>
    <dgm:cxn modelId="{243A5B4E-2AB2-4F5D-9A2A-913ACD22AAC9}" type="presParOf" srcId="{FE7E46FF-1F4F-4699-ADF4-3C179DE97A44}" destId="{06EBC7B2-519C-478F-BAF7-0EAFA03803E9}" srcOrd="0" destOrd="0" presId="urn:microsoft.com/office/officeart/2005/8/layout/list1"/>
    <dgm:cxn modelId="{689804CC-677D-4BE4-ABFA-D1F7D607E413}" type="presParOf" srcId="{06EBC7B2-519C-478F-BAF7-0EAFA03803E9}" destId="{3A554BAD-4CD0-45F5-BF1C-F29353CCF222}" srcOrd="0" destOrd="0" presId="urn:microsoft.com/office/officeart/2005/8/layout/list1"/>
    <dgm:cxn modelId="{70E674D0-7383-4BBC-A22B-3F5D6D16310B}" type="presParOf" srcId="{06EBC7B2-519C-478F-BAF7-0EAFA03803E9}" destId="{8FB6C544-05B9-4069-8C09-635F096E4CDD}" srcOrd="1" destOrd="0" presId="urn:microsoft.com/office/officeart/2005/8/layout/list1"/>
    <dgm:cxn modelId="{2963C5DF-C3A5-4D3A-9D17-B3B74316EDF1}" type="presParOf" srcId="{FE7E46FF-1F4F-4699-ADF4-3C179DE97A44}" destId="{F088F090-FE18-41FC-BF3B-C12C13D8B80C}" srcOrd="1" destOrd="0" presId="urn:microsoft.com/office/officeart/2005/8/layout/list1"/>
    <dgm:cxn modelId="{061CD966-C660-4520-80A9-D05EF35CA6DE}" type="presParOf" srcId="{FE7E46FF-1F4F-4699-ADF4-3C179DE97A44}" destId="{A84697BF-9FFE-4EF2-A5C8-07E574F4E461}" srcOrd="2" destOrd="0" presId="urn:microsoft.com/office/officeart/2005/8/layout/list1"/>
    <dgm:cxn modelId="{00ABDBA1-F3F4-4145-B558-CE76746FA312}" type="presParOf" srcId="{FE7E46FF-1F4F-4699-ADF4-3C179DE97A44}" destId="{F4EB6B93-27F0-42EC-BCBD-CE46A886F622}" srcOrd="3" destOrd="0" presId="urn:microsoft.com/office/officeart/2005/8/layout/list1"/>
    <dgm:cxn modelId="{699AF6CC-AEE3-4AEE-A782-B6FB7C2596B9}" type="presParOf" srcId="{FE7E46FF-1F4F-4699-ADF4-3C179DE97A44}" destId="{24541310-62F1-40D0-8171-0AE5D652C8A2}" srcOrd="4" destOrd="0" presId="urn:microsoft.com/office/officeart/2005/8/layout/list1"/>
    <dgm:cxn modelId="{16BB4F13-9B3E-4BD2-AA7E-A7C4CE8213C1}" type="presParOf" srcId="{24541310-62F1-40D0-8171-0AE5D652C8A2}" destId="{F6E0F2A4-B7C2-4F7C-9042-61DB6DF7CACE}" srcOrd="0" destOrd="0" presId="urn:microsoft.com/office/officeart/2005/8/layout/list1"/>
    <dgm:cxn modelId="{0D187E6D-138C-405B-8BA2-A114F091828D}" type="presParOf" srcId="{24541310-62F1-40D0-8171-0AE5D652C8A2}" destId="{B55685FA-47F1-454E-B6A5-37027C1A461E}" srcOrd="1" destOrd="0" presId="urn:microsoft.com/office/officeart/2005/8/layout/list1"/>
    <dgm:cxn modelId="{6E41B2FC-0017-4816-8C52-165784924CFC}" type="presParOf" srcId="{FE7E46FF-1F4F-4699-ADF4-3C179DE97A44}" destId="{A82744AE-18AD-4298-BA0E-C33B94CE4F17}" srcOrd="5" destOrd="0" presId="urn:microsoft.com/office/officeart/2005/8/layout/list1"/>
    <dgm:cxn modelId="{DF29D0C6-0BC1-4703-BB30-30A487B2681F}" type="presParOf" srcId="{FE7E46FF-1F4F-4699-ADF4-3C179DE97A44}" destId="{E65BCAD9-CDC2-46E6-B93B-54894DDDAD47}" srcOrd="6" destOrd="0" presId="urn:microsoft.com/office/officeart/2005/8/layout/list1"/>
    <dgm:cxn modelId="{524F5941-090D-498A-8A46-CB88FACA40A7}" type="presParOf" srcId="{FE7E46FF-1F4F-4699-ADF4-3C179DE97A44}" destId="{DA393470-5FE5-40D2-BE3C-4E7E116A9BF6}" srcOrd="7" destOrd="0" presId="urn:microsoft.com/office/officeart/2005/8/layout/list1"/>
    <dgm:cxn modelId="{0B8C8C6E-4F56-4802-B642-736E4330072F}" type="presParOf" srcId="{FE7E46FF-1F4F-4699-ADF4-3C179DE97A44}" destId="{C950B1CA-FD9F-43C9-A29C-7CCC107B6495}" srcOrd="8" destOrd="0" presId="urn:microsoft.com/office/officeart/2005/8/layout/list1"/>
    <dgm:cxn modelId="{0B0BB6A6-BFC0-4069-AB8B-99530D772946}" type="presParOf" srcId="{C950B1CA-FD9F-43C9-A29C-7CCC107B6495}" destId="{BCE086CA-4CF7-4296-A183-F2A734A276EB}" srcOrd="0" destOrd="0" presId="urn:microsoft.com/office/officeart/2005/8/layout/list1"/>
    <dgm:cxn modelId="{327E12A8-3616-4344-84BC-B2B711BECE45}" type="presParOf" srcId="{C950B1CA-FD9F-43C9-A29C-7CCC107B6495}" destId="{C2C0A38C-E589-400A-AE6E-F87DBEA93C40}" srcOrd="1" destOrd="0" presId="urn:microsoft.com/office/officeart/2005/8/layout/list1"/>
    <dgm:cxn modelId="{2634BC4E-567B-42DC-8EA5-9FE983DF4FDE}" type="presParOf" srcId="{FE7E46FF-1F4F-4699-ADF4-3C179DE97A44}" destId="{823ABB31-0B2E-4CF9-913C-2C7799362157}" srcOrd="9" destOrd="0" presId="urn:microsoft.com/office/officeart/2005/8/layout/list1"/>
    <dgm:cxn modelId="{32ED4DD0-9A0D-4ADB-B5F5-C2E038D1C2F8}" type="presParOf" srcId="{FE7E46FF-1F4F-4699-ADF4-3C179DE97A44}" destId="{0880332D-EF71-4C9E-A00E-D9A4802698A3}" srcOrd="10" destOrd="0" presId="urn:microsoft.com/office/officeart/2005/8/layout/list1"/>
    <dgm:cxn modelId="{711A6577-D49F-4B54-AF4F-F840123BAFD8}" type="presParOf" srcId="{FE7E46FF-1F4F-4699-ADF4-3C179DE97A44}" destId="{262B8400-77AB-4A75-BCEB-60FEADE02BE5}" srcOrd="11" destOrd="0" presId="urn:microsoft.com/office/officeart/2005/8/layout/list1"/>
    <dgm:cxn modelId="{CEC04520-EB7C-4E35-BD37-1FF3DFAF2401}" type="presParOf" srcId="{FE7E46FF-1F4F-4699-ADF4-3C179DE97A44}" destId="{E9179426-1875-49EF-BF06-2CACDEB6D82E}" srcOrd="12" destOrd="0" presId="urn:microsoft.com/office/officeart/2005/8/layout/list1"/>
    <dgm:cxn modelId="{1945BFFC-863D-45C9-8E1A-B93D7804DA95}" type="presParOf" srcId="{E9179426-1875-49EF-BF06-2CACDEB6D82E}" destId="{C22F45F5-D75B-4D47-9C32-8A5809AEFF73}" srcOrd="0" destOrd="0" presId="urn:microsoft.com/office/officeart/2005/8/layout/list1"/>
    <dgm:cxn modelId="{89EFCECA-FD38-494D-A99E-16785B891D0F}" type="presParOf" srcId="{E9179426-1875-49EF-BF06-2CACDEB6D82E}" destId="{7CE53D5D-3E94-488C-930D-2D1AEF5EE4B7}" srcOrd="1" destOrd="0" presId="urn:microsoft.com/office/officeart/2005/8/layout/list1"/>
    <dgm:cxn modelId="{D7CF01E5-E714-4F70-B0EA-1388910F96BC}" type="presParOf" srcId="{FE7E46FF-1F4F-4699-ADF4-3C179DE97A44}" destId="{8051AB20-5560-4CB8-B97B-EB06B8057369}" srcOrd="13" destOrd="0" presId="urn:microsoft.com/office/officeart/2005/8/layout/list1"/>
    <dgm:cxn modelId="{36EFE204-7543-4C5A-9A8B-2A44E9E2C844}" type="presParOf" srcId="{FE7E46FF-1F4F-4699-ADF4-3C179DE97A44}" destId="{8EFD673E-6A32-45DA-8270-07A405B3D27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3C37AF3-407B-48D9-9748-DC6101DE8A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2885A3-5AE2-4491-9A63-FBF918F2B0AC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1600" dirty="0"/>
            <a:t>OBJAVLJENI POZIVI (7) – 44,04 MEUR</a:t>
          </a:r>
        </a:p>
      </dgm:t>
    </dgm:pt>
    <dgm:pt modelId="{C4C4153D-FC49-47B6-AEB5-79CD3F059348}" type="parTrans" cxnId="{6890F8D1-6109-48BF-9C01-F260FAD39870}">
      <dgm:prSet/>
      <dgm:spPr/>
      <dgm:t>
        <a:bodyPr/>
        <a:lstStyle/>
        <a:p>
          <a:endParaRPr lang="hr-HR" sz="1600"/>
        </a:p>
      </dgm:t>
    </dgm:pt>
    <dgm:pt modelId="{86CCEEEE-745B-405A-B784-AE4E9FD6F639}" type="sibTrans" cxnId="{6890F8D1-6109-48BF-9C01-F260FAD39870}">
      <dgm:prSet/>
      <dgm:spPr/>
      <dgm:t>
        <a:bodyPr/>
        <a:lstStyle/>
        <a:p>
          <a:endParaRPr lang="hr-HR" sz="1600"/>
        </a:p>
      </dgm:t>
    </dgm:pt>
    <dgm:pt modelId="{F90D36BF-9B4E-48A0-BC3D-E6FBEE600F1A}">
      <dgm:prSet custT="1"/>
      <dgm:spPr/>
      <dgm:t>
        <a:bodyPr/>
        <a:lstStyle/>
        <a:p>
          <a:pPr>
            <a:buFont typeface="+mj-lt"/>
            <a:buNone/>
          </a:pPr>
          <a:r>
            <a:rPr lang="hr-HR" sz="1600" b="1" i="0" u="none" dirty="0"/>
            <a:t>		</a:t>
          </a:r>
          <a:r>
            <a:rPr lang="hr-HR" sz="1600" b="1" i="0" u="none" dirty="0">
              <a:solidFill>
                <a:srgbClr val="FF9933"/>
              </a:solidFill>
            </a:rPr>
            <a:t>    1. Biciklistička infrastruktura (OG), 5,20 MEUR </a:t>
          </a:r>
          <a:r>
            <a:rPr lang="hr-HR" sz="1600" b="0" i="1" u="none" dirty="0">
              <a:solidFill>
                <a:srgbClr val="FF9933"/>
              </a:solidFill>
            </a:rPr>
            <a:t>– ugovoreno (3)</a:t>
          </a:r>
          <a:endParaRPr lang="hr-HR" sz="1600" b="0" i="1" dirty="0">
            <a:solidFill>
              <a:srgbClr val="FF9933"/>
            </a:solidFill>
          </a:endParaRPr>
        </a:p>
      </dgm:t>
    </dgm:pt>
    <dgm:pt modelId="{152F3191-6D36-48B0-8C25-1027E2C4BC5A}" type="parTrans" cxnId="{C68C0460-8CF5-4FC3-8E8F-D23C70AF69FC}">
      <dgm:prSet/>
      <dgm:spPr/>
      <dgm:t>
        <a:bodyPr/>
        <a:lstStyle/>
        <a:p>
          <a:endParaRPr lang="hr-HR" sz="1600"/>
        </a:p>
      </dgm:t>
    </dgm:pt>
    <dgm:pt modelId="{353D8DB1-B300-49C0-9BF6-276DE041FC8E}" type="sibTrans" cxnId="{C68C0460-8CF5-4FC3-8E8F-D23C70AF69FC}">
      <dgm:prSet/>
      <dgm:spPr/>
      <dgm:t>
        <a:bodyPr/>
        <a:lstStyle/>
        <a:p>
          <a:endParaRPr lang="hr-HR" sz="1600"/>
        </a:p>
      </dgm:t>
    </dgm:pt>
    <dgm:pt modelId="{FDFA9084-F762-4235-8D58-82D1254B3889}">
      <dgm:prSet custT="1"/>
      <dgm:spPr/>
      <dgm:t>
        <a:bodyPr/>
        <a:lstStyle/>
        <a:p>
          <a:r>
            <a:rPr lang="hr-HR" sz="1600" dirty="0"/>
            <a:t>UKUPAN BROJ POZIVA (8) – 55 MEUR</a:t>
          </a:r>
        </a:p>
      </dgm:t>
    </dgm:pt>
    <dgm:pt modelId="{5B6DA4A5-0EAB-4BE8-B797-C45919C7434A}" type="parTrans" cxnId="{1CF7C38E-F9E2-4582-8B01-084820922E94}">
      <dgm:prSet/>
      <dgm:spPr/>
      <dgm:t>
        <a:bodyPr/>
        <a:lstStyle/>
        <a:p>
          <a:endParaRPr lang="hr-HR" sz="1600"/>
        </a:p>
      </dgm:t>
    </dgm:pt>
    <dgm:pt modelId="{7EB2ACB6-559D-46DB-A218-F30C4891F2B0}" type="sibTrans" cxnId="{1CF7C38E-F9E2-4582-8B01-084820922E94}">
      <dgm:prSet/>
      <dgm:spPr/>
      <dgm:t>
        <a:bodyPr/>
        <a:lstStyle/>
        <a:p>
          <a:endParaRPr lang="hr-HR" sz="1600"/>
        </a:p>
      </dgm:t>
    </dgm:pt>
    <dgm:pt modelId="{2E7D9C1D-C0E5-4461-BEB6-A54FB4A1C2F0}">
      <dgm:prSet custT="1"/>
      <dgm:spPr>
        <a:solidFill>
          <a:srgbClr val="FF9933"/>
        </a:solidFill>
      </dgm:spPr>
      <dgm:t>
        <a:bodyPr/>
        <a:lstStyle/>
        <a:p>
          <a:r>
            <a:rPr lang="hr-HR" sz="1600" dirty="0"/>
            <a:t>UGOVORENO (10 PROJEKTA) – 26,73 MEUR </a:t>
          </a:r>
        </a:p>
      </dgm:t>
    </dgm:pt>
    <dgm:pt modelId="{C1D0B946-4996-4B4F-B943-ADAF8B361BCB}" type="parTrans" cxnId="{23E0BBFD-D5CE-4198-B3C4-450151B8D3CE}">
      <dgm:prSet/>
      <dgm:spPr/>
      <dgm:t>
        <a:bodyPr/>
        <a:lstStyle/>
        <a:p>
          <a:endParaRPr lang="hr-HR" sz="1600"/>
        </a:p>
      </dgm:t>
    </dgm:pt>
    <dgm:pt modelId="{3AE84BB6-1540-4BC7-9342-4B7E29ECDF4B}" type="sibTrans" cxnId="{23E0BBFD-D5CE-4198-B3C4-450151B8D3CE}">
      <dgm:prSet/>
      <dgm:spPr/>
      <dgm:t>
        <a:bodyPr/>
        <a:lstStyle/>
        <a:p>
          <a:endParaRPr lang="hr-HR" sz="1600"/>
        </a:p>
      </dgm:t>
    </dgm:pt>
    <dgm:pt modelId="{4DFBEAB8-D008-4C64-BF9C-4682F7A720AD}">
      <dgm:prSet custT="1"/>
      <dgm:spPr/>
      <dgm:t>
        <a:bodyPr/>
        <a:lstStyle/>
        <a:p>
          <a:endParaRPr lang="hr-HR" sz="1600" b="1" dirty="0"/>
        </a:p>
      </dgm:t>
    </dgm:pt>
    <dgm:pt modelId="{63AA63D8-6078-4DE5-814F-53F7D94B072A}" type="sibTrans" cxnId="{3B8204B1-3B52-4F02-AB9C-7D71A3C8379F}">
      <dgm:prSet/>
      <dgm:spPr/>
      <dgm:t>
        <a:bodyPr/>
        <a:lstStyle/>
        <a:p>
          <a:endParaRPr lang="hr-HR" sz="1600"/>
        </a:p>
      </dgm:t>
    </dgm:pt>
    <dgm:pt modelId="{473B4A93-3A65-4331-BBBC-41762B76BBCB}" type="parTrans" cxnId="{3B8204B1-3B52-4F02-AB9C-7D71A3C8379F}">
      <dgm:prSet/>
      <dgm:spPr/>
      <dgm:t>
        <a:bodyPr/>
        <a:lstStyle/>
        <a:p>
          <a:endParaRPr lang="hr-HR" sz="1600"/>
        </a:p>
      </dgm:t>
    </dgm:pt>
    <dgm:pt modelId="{C2CF11FA-7DE5-4090-89CE-B95E30F996CD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r-HR" sz="1600" dirty="0"/>
            <a:t>POZIVI KOJI NISU U IZRADI (1) – 11,06 MEUR</a:t>
          </a:r>
        </a:p>
      </dgm:t>
    </dgm:pt>
    <dgm:pt modelId="{B63DAED7-4CDB-4669-8740-F120DADC109A}" type="parTrans" cxnId="{60D47A1D-ED76-4713-AFE6-BC939E1D0592}">
      <dgm:prSet/>
      <dgm:spPr/>
      <dgm:t>
        <a:bodyPr/>
        <a:lstStyle/>
        <a:p>
          <a:endParaRPr lang="hr-HR" sz="1600"/>
        </a:p>
      </dgm:t>
    </dgm:pt>
    <dgm:pt modelId="{4017C062-6D52-4D97-A873-612191EA19C1}" type="sibTrans" cxnId="{60D47A1D-ED76-4713-AFE6-BC939E1D0592}">
      <dgm:prSet/>
      <dgm:spPr/>
      <dgm:t>
        <a:bodyPr/>
        <a:lstStyle/>
        <a:p>
          <a:endParaRPr lang="hr-HR" sz="1600"/>
        </a:p>
      </dgm:t>
    </dgm:pt>
    <dgm:pt modelId="{880CE891-CCD5-419E-B256-88E94DEE84BC}">
      <dgm:prSet custT="1"/>
      <dgm:spPr/>
      <dgm:t>
        <a:bodyPr/>
        <a:lstStyle/>
        <a:p>
          <a:pPr>
            <a:buFont typeface="+mj-lt"/>
            <a:buNone/>
          </a:pPr>
          <a:r>
            <a:rPr lang="hr-HR" sz="16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Q3 2026.   </a:t>
          </a:r>
          <a:r>
            <a:rPr lang="hr-HR" sz="1600" b="1" i="0" u="none" kern="1200" dirty="0">
              <a:solidFill>
                <a:schemeClr val="tx1"/>
              </a:solidFill>
            </a:rPr>
            <a:t>1</a:t>
          </a:r>
          <a:r>
            <a:rPr lang="hr-HR" sz="1600" b="1" kern="1200" dirty="0">
              <a:solidFill>
                <a:schemeClr val="tx1"/>
              </a:solidFill>
              <a:latin typeface="Aptos" panose="02110004020202020204"/>
              <a:ea typeface="+mn-ea"/>
              <a:cs typeface="+mn-cs"/>
            </a:rPr>
            <a:t>.</a:t>
          </a:r>
          <a:r>
            <a:rPr lang="hr-HR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Dom mladih, 11,06 </a:t>
          </a:r>
          <a:r>
            <a:rPr lang="hr-HR" sz="1600" b="1" kern="1200" dirty="0"/>
            <a:t>MEUR </a:t>
          </a:r>
          <a:r>
            <a:rPr lang="hr-HR" sz="1200" b="1" kern="1200" dirty="0">
              <a:solidFill>
                <a:srgbClr val="FF0000"/>
              </a:solidFill>
            </a:rPr>
            <a:t>*</a:t>
          </a:r>
          <a:r>
            <a:rPr lang="hr-HR" sz="1200" b="1" i="1" kern="1200" dirty="0">
              <a:solidFill>
                <a:srgbClr val="FF0000"/>
              </a:solidFill>
            </a:rPr>
            <a:t>čeka se dostava izmijenjenog projekta</a:t>
          </a:r>
          <a:endParaRPr lang="hr-HR" sz="1600" b="1" i="1" kern="1200" dirty="0">
            <a:solidFill>
              <a:srgbClr val="FF0000"/>
            </a:solidFill>
            <a:highlight>
              <a:srgbClr val="FFFFFF"/>
            </a:highlight>
          </a:endParaRPr>
        </a:p>
      </dgm:t>
    </dgm:pt>
    <dgm:pt modelId="{B8BC2001-E068-430F-9BCF-4CBF6B4E89A4}" type="parTrans" cxnId="{F07AD446-55F2-4432-874C-B80F38642087}">
      <dgm:prSet/>
      <dgm:spPr/>
      <dgm:t>
        <a:bodyPr/>
        <a:lstStyle/>
        <a:p>
          <a:endParaRPr lang="hr-HR" sz="1600"/>
        </a:p>
      </dgm:t>
    </dgm:pt>
    <dgm:pt modelId="{53A49D87-2A14-4AC0-B423-A272BD9ABFFD}" type="sibTrans" cxnId="{F07AD446-55F2-4432-874C-B80F38642087}">
      <dgm:prSet/>
      <dgm:spPr/>
      <dgm:t>
        <a:bodyPr/>
        <a:lstStyle/>
        <a:p>
          <a:endParaRPr lang="hr-HR" sz="1600"/>
        </a:p>
      </dgm:t>
    </dgm:pt>
    <dgm:pt modelId="{84F16BD3-37E2-4CB4-AA57-9226EAF078A9}">
      <dgm:prSet custT="1"/>
      <dgm:spPr/>
      <dgm:t>
        <a:bodyPr/>
        <a:lstStyle/>
        <a:p>
          <a:pPr>
            <a:buFont typeface="+mj-lt"/>
            <a:buNone/>
          </a:pPr>
          <a:r>
            <a:rPr lang="hr-HR" sz="1600" b="1" i="0" u="none" dirty="0">
              <a:solidFill>
                <a:srgbClr val="FF9933"/>
              </a:solidFill>
            </a:rPr>
            <a:t>		    2. </a:t>
          </a:r>
          <a:r>
            <a:rPr lang="hr-HR" sz="1600" b="1" i="0" u="none" dirty="0" err="1">
              <a:solidFill>
                <a:srgbClr val="FF9933"/>
              </a:solidFill>
            </a:rPr>
            <a:t>Brownfield</a:t>
          </a:r>
          <a:r>
            <a:rPr lang="hr-HR" sz="1600" b="1" i="0" u="none" dirty="0">
              <a:solidFill>
                <a:srgbClr val="FF9933"/>
              </a:solidFill>
            </a:rPr>
            <a:t> (OG), 5,81 MEUR </a:t>
          </a:r>
          <a:r>
            <a:rPr lang="hr-HR" sz="1600" b="0" i="1" u="none" dirty="0">
              <a:solidFill>
                <a:srgbClr val="FF9933"/>
              </a:solidFill>
            </a:rPr>
            <a:t>– ugovoreno (4)</a:t>
          </a:r>
          <a:endParaRPr lang="hr-HR" sz="1600" b="0" i="1" dirty="0">
            <a:solidFill>
              <a:srgbClr val="FF9933"/>
            </a:solidFill>
          </a:endParaRPr>
        </a:p>
      </dgm:t>
    </dgm:pt>
    <dgm:pt modelId="{0A62DA72-5888-41DF-8F92-9344100BAD10}" type="parTrans" cxnId="{7CB0CC93-8D1A-4791-819B-226070E8A5BF}">
      <dgm:prSet/>
      <dgm:spPr/>
      <dgm:t>
        <a:bodyPr/>
        <a:lstStyle/>
        <a:p>
          <a:endParaRPr lang="hr-HR" sz="1600"/>
        </a:p>
      </dgm:t>
    </dgm:pt>
    <dgm:pt modelId="{1C35502C-C758-4485-AEB0-EB12DDE7D909}" type="sibTrans" cxnId="{7CB0CC93-8D1A-4791-819B-226070E8A5BF}">
      <dgm:prSet/>
      <dgm:spPr/>
      <dgm:t>
        <a:bodyPr/>
        <a:lstStyle/>
        <a:p>
          <a:endParaRPr lang="hr-HR" sz="1600"/>
        </a:p>
      </dgm:t>
    </dgm:pt>
    <dgm:pt modelId="{4D516248-9532-4084-986A-FFED1FCCCAA2}">
      <dgm:prSet custT="1"/>
      <dgm:spPr/>
      <dgm:t>
        <a:bodyPr/>
        <a:lstStyle/>
        <a:p>
          <a:pPr>
            <a:buFont typeface="+mj-lt"/>
            <a:buNone/>
          </a:pPr>
          <a:r>
            <a:rPr lang="hr-HR" sz="1600" b="1" i="0" u="none" dirty="0">
              <a:solidFill>
                <a:srgbClr val="FF9933"/>
              </a:solidFill>
            </a:rPr>
            <a:t>                     4. </a:t>
          </a:r>
          <a:r>
            <a:rPr lang="hr-HR" sz="1600" b="1" i="0" u="none" dirty="0" err="1">
              <a:solidFill>
                <a:srgbClr val="FF9933"/>
              </a:solidFill>
            </a:rPr>
            <a:t>Žnjan</a:t>
          </a:r>
          <a:r>
            <a:rPr lang="hr-HR" sz="1600" b="1" i="0" u="none" dirty="0">
              <a:solidFill>
                <a:srgbClr val="FF9933"/>
              </a:solidFill>
            </a:rPr>
            <a:t>, 14,00 MEUR </a:t>
          </a:r>
          <a:r>
            <a:rPr lang="hr-HR" sz="1600" b="0" i="1" u="none" dirty="0">
              <a:solidFill>
                <a:srgbClr val="FF9933"/>
              </a:solidFill>
            </a:rPr>
            <a:t>– ugovoreno </a:t>
          </a:r>
          <a:endParaRPr lang="hr-HR" sz="1600" dirty="0">
            <a:solidFill>
              <a:srgbClr val="FF9933"/>
            </a:solidFill>
          </a:endParaRPr>
        </a:p>
      </dgm:t>
    </dgm:pt>
    <dgm:pt modelId="{B234D011-3540-4621-AFDB-29F950A88F21}" type="parTrans" cxnId="{AB18550C-3EC9-42ED-8D20-51A564BC560D}">
      <dgm:prSet/>
      <dgm:spPr/>
      <dgm:t>
        <a:bodyPr/>
        <a:lstStyle/>
        <a:p>
          <a:endParaRPr lang="hr-HR" sz="1600"/>
        </a:p>
      </dgm:t>
    </dgm:pt>
    <dgm:pt modelId="{AF40945B-6AA7-4898-9E11-C5DCD9427D27}" type="sibTrans" cxnId="{AB18550C-3EC9-42ED-8D20-51A564BC560D}">
      <dgm:prSet/>
      <dgm:spPr/>
      <dgm:t>
        <a:bodyPr/>
        <a:lstStyle/>
        <a:p>
          <a:endParaRPr lang="hr-HR" sz="1600"/>
        </a:p>
      </dgm:t>
    </dgm:pt>
    <dgm:pt modelId="{6DD9D274-1469-48EA-9993-E4070937D8BD}">
      <dgm:prSet custT="1"/>
      <dgm:spPr/>
      <dgm:t>
        <a:bodyPr/>
        <a:lstStyle/>
        <a:p>
          <a:pPr>
            <a:buFont typeface="+mj-lt"/>
            <a:buNone/>
          </a:pPr>
          <a:r>
            <a:rPr lang="hr-HR" sz="1600" b="1" dirty="0"/>
            <a:t>	</a:t>
          </a:r>
          <a:r>
            <a:rPr lang="hr-HR" sz="1600" b="1" dirty="0">
              <a:solidFill>
                <a:srgbClr val="FF9933"/>
              </a:solidFill>
            </a:rPr>
            <a:t>	    5. Poduzetnička konkurentnost, 0,32 MEUR </a:t>
          </a:r>
          <a:r>
            <a:rPr lang="hr-HR" sz="1600" b="0" i="1" u="none" dirty="0">
              <a:solidFill>
                <a:srgbClr val="FF9933"/>
              </a:solidFill>
            </a:rPr>
            <a:t>– ugovoreno </a:t>
          </a:r>
          <a:endParaRPr lang="hr-HR" sz="1600" dirty="0">
            <a:solidFill>
              <a:srgbClr val="FF9933"/>
            </a:solidFill>
          </a:endParaRPr>
        </a:p>
      </dgm:t>
    </dgm:pt>
    <dgm:pt modelId="{AE7063BE-499A-4094-9D10-A041D73201B6}" type="parTrans" cxnId="{C7BC68FA-33AB-49F2-B632-3922009BE0EA}">
      <dgm:prSet/>
      <dgm:spPr/>
      <dgm:t>
        <a:bodyPr/>
        <a:lstStyle/>
        <a:p>
          <a:endParaRPr lang="hr-HR"/>
        </a:p>
      </dgm:t>
    </dgm:pt>
    <dgm:pt modelId="{A86C7C2F-8BC2-4D39-8958-174AA5593981}" type="sibTrans" cxnId="{C7BC68FA-33AB-49F2-B632-3922009BE0EA}">
      <dgm:prSet/>
      <dgm:spPr/>
      <dgm:t>
        <a:bodyPr/>
        <a:lstStyle/>
        <a:p>
          <a:endParaRPr lang="hr-HR"/>
        </a:p>
      </dgm:t>
    </dgm:pt>
    <dgm:pt modelId="{ADBAE731-2A05-416D-BD9B-848492548533}">
      <dgm:prSet custT="1"/>
      <dgm:spPr/>
      <dgm:t>
        <a:bodyPr/>
        <a:lstStyle/>
        <a:p>
          <a:pPr>
            <a:buFont typeface="+mj-lt"/>
            <a:buNone/>
          </a:pPr>
          <a:r>
            <a:rPr lang="hr-HR" sz="1600" b="1" dirty="0"/>
            <a:t>		    6. Sportska infrastruktura, 8,58 MEUR</a:t>
          </a:r>
          <a:r>
            <a:rPr lang="hr-HR" sz="1600" b="1" i="0" u="none" dirty="0"/>
            <a:t>  </a:t>
          </a:r>
          <a:endParaRPr lang="hr-HR" sz="1600" dirty="0"/>
        </a:p>
      </dgm:t>
    </dgm:pt>
    <dgm:pt modelId="{3B9F1EF4-27E7-41DA-B586-DCEAD120AE20}" type="parTrans" cxnId="{625F753A-CEED-479B-85D5-B2B50AB4B791}">
      <dgm:prSet/>
      <dgm:spPr/>
      <dgm:t>
        <a:bodyPr/>
        <a:lstStyle/>
        <a:p>
          <a:endParaRPr lang="hr-HR"/>
        </a:p>
      </dgm:t>
    </dgm:pt>
    <dgm:pt modelId="{BBEAFF79-B6C9-4ED7-9A70-2E62A39F4EAD}" type="sibTrans" cxnId="{625F753A-CEED-479B-85D5-B2B50AB4B791}">
      <dgm:prSet/>
      <dgm:spPr/>
      <dgm:t>
        <a:bodyPr/>
        <a:lstStyle/>
        <a:p>
          <a:endParaRPr lang="hr-HR"/>
        </a:p>
      </dgm:t>
    </dgm:pt>
    <dgm:pt modelId="{B0B61AD0-18F6-425E-A619-BBACD2E5790C}">
      <dgm:prSet custT="1"/>
      <dgm:spPr/>
      <dgm:t>
        <a:bodyPr/>
        <a:lstStyle/>
        <a:p>
          <a:pPr>
            <a:buFont typeface="+mj-lt"/>
            <a:buNone/>
          </a:pPr>
          <a:r>
            <a:rPr lang="hr-HR" sz="1600" b="1" i="0" u="none" dirty="0">
              <a:solidFill>
                <a:srgbClr val="FF9933"/>
              </a:solidFill>
            </a:rPr>
            <a:t>		    3. E-</a:t>
          </a:r>
          <a:r>
            <a:rPr lang="hr-HR" sz="1600" b="1" i="0" u="none" dirty="0" err="1">
              <a:solidFill>
                <a:srgbClr val="FF9933"/>
              </a:solidFill>
            </a:rPr>
            <a:t>ticketing</a:t>
          </a:r>
          <a:r>
            <a:rPr lang="hr-HR" sz="1600" b="1" i="0" u="none" dirty="0">
              <a:solidFill>
                <a:srgbClr val="FF9933"/>
              </a:solidFill>
            </a:rPr>
            <a:t>, 1,50 MEUR </a:t>
          </a:r>
          <a:r>
            <a:rPr lang="hr-HR" sz="1600" b="0" i="1" u="none" dirty="0">
              <a:solidFill>
                <a:srgbClr val="FF9933"/>
              </a:solidFill>
            </a:rPr>
            <a:t>– ugovoreno </a:t>
          </a:r>
          <a:endParaRPr lang="hr-HR" sz="1600" i="1" dirty="0">
            <a:solidFill>
              <a:srgbClr val="FF9933"/>
            </a:solidFill>
          </a:endParaRPr>
        </a:p>
      </dgm:t>
    </dgm:pt>
    <dgm:pt modelId="{66F20A33-6ECF-490A-AC8B-CF20E2978E9C}" type="parTrans" cxnId="{337FCD5A-8793-4EBB-8E88-3DFF1DE6F897}">
      <dgm:prSet/>
      <dgm:spPr/>
      <dgm:t>
        <a:bodyPr/>
        <a:lstStyle/>
        <a:p>
          <a:endParaRPr lang="hr-HR"/>
        </a:p>
      </dgm:t>
    </dgm:pt>
    <dgm:pt modelId="{9BE8EB28-D334-475C-9A20-1F3D87B273A1}" type="sibTrans" cxnId="{337FCD5A-8793-4EBB-8E88-3DFF1DE6F897}">
      <dgm:prSet/>
      <dgm:spPr/>
      <dgm:t>
        <a:bodyPr/>
        <a:lstStyle/>
        <a:p>
          <a:endParaRPr lang="hr-HR"/>
        </a:p>
      </dgm:t>
    </dgm:pt>
    <dgm:pt modelId="{A49154E5-36CA-41F6-ACEA-E730B5936FD5}">
      <dgm:prSet custT="1"/>
      <dgm:spPr/>
      <dgm:t>
        <a:bodyPr/>
        <a:lstStyle/>
        <a:p>
          <a:pPr>
            <a:buFont typeface="+mj-lt"/>
            <a:buNone/>
          </a:pPr>
          <a:r>
            <a:rPr lang="hr-HR" sz="1600" b="1" dirty="0"/>
            <a:t>		    7. Kulturno - društvena infrastruktura, 8,63 MEUR</a:t>
          </a:r>
          <a:endParaRPr lang="hr-HR" sz="1600" dirty="0"/>
        </a:p>
      </dgm:t>
    </dgm:pt>
    <dgm:pt modelId="{0746FCC6-C957-443C-9047-52F2493C692A}" type="parTrans" cxnId="{12153EAD-9DB1-49F3-A978-838F4B492811}">
      <dgm:prSet/>
      <dgm:spPr/>
      <dgm:t>
        <a:bodyPr/>
        <a:lstStyle/>
        <a:p>
          <a:endParaRPr lang="hr-HR"/>
        </a:p>
      </dgm:t>
    </dgm:pt>
    <dgm:pt modelId="{2B04AEFE-71FA-4199-9F30-A0B503564519}" type="sibTrans" cxnId="{12153EAD-9DB1-49F3-A978-838F4B492811}">
      <dgm:prSet/>
      <dgm:spPr/>
      <dgm:t>
        <a:bodyPr/>
        <a:lstStyle/>
        <a:p>
          <a:endParaRPr lang="hr-HR"/>
        </a:p>
      </dgm:t>
    </dgm:pt>
    <dgm:pt modelId="{FE7E46FF-1F4F-4699-ADF4-3C179DE97A44}" type="pres">
      <dgm:prSet presAssocID="{E3C37AF3-407B-48D9-9748-DC6101DE8AB3}" presName="linear" presStyleCnt="0">
        <dgm:presLayoutVars>
          <dgm:dir/>
          <dgm:animLvl val="lvl"/>
          <dgm:resizeHandles val="exact"/>
        </dgm:presLayoutVars>
      </dgm:prSet>
      <dgm:spPr/>
    </dgm:pt>
    <dgm:pt modelId="{06EBC7B2-519C-478F-BAF7-0EAFA03803E9}" type="pres">
      <dgm:prSet presAssocID="{FDFA9084-F762-4235-8D58-82D1254B3889}" presName="parentLin" presStyleCnt="0"/>
      <dgm:spPr/>
    </dgm:pt>
    <dgm:pt modelId="{3A554BAD-4CD0-45F5-BF1C-F29353CCF222}" type="pres">
      <dgm:prSet presAssocID="{FDFA9084-F762-4235-8D58-82D1254B3889}" presName="parentLeftMargin" presStyleLbl="node1" presStyleIdx="0" presStyleCnt="4"/>
      <dgm:spPr/>
    </dgm:pt>
    <dgm:pt modelId="{8FB6C544-05B9-4069-8C09-635F096E4CDD}" type="pres">
      <dgm:prSet presAssocID="{FDFA9084-F762-4235-8D58-82D1254B388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088F090-FE18-41FC-BF3B-C12C13D8B80C}" type="pres">
      <dgm:prSet presAssocID="{FDFA9084-F762-4235-8D58-82D1254B3889}" presName="negativeSpace" presStyleCnt="0"/>
      <dgm:spPr/>
    </dgm:pt>
    <dgm:pt modelId="{A84697BF-9FFE-4EF2-A5C8-07E574F4E461}" type="pres">
      <dgm:prSet presAssocID="{FDFA9084-F762-4235-8D58-82D1254B3889}" presName="childText" presStyleLbl="conFgAcc1" presStyleIdx="0" presStyleCnt="4">
        <dgm:presLayoutVars>
          <dgm:bulletEnabled val="1"/>
        </dgm:presLayoutVars>
      </dgm:prSet>
      <dgm:spPr/>
    </dgm:pt>
    <dgm:pt modelId="{F4EB6B93-27F0-42EC-BCBD-CE46A886F622}" type="pres">
      <dgm:prSet presAssocID="{7EB2ACB6-559D-46DB-A218-F30C4891F2B0}" presName="spaceBetweenRectangles" presStyleCnt="0"/>
      <dgm:spPr/>
    </dgm:pt>
    <dgm:pt modelId="{24541310-62F1-40D0-8171-0AE5D652C8A2}" type="pres">
      <dgm:prSet presAssocID="{262885A3-5AE2-4491-9A63-FBF918F2B0AC}" presName="parentLin" presStyleCnt="0"/>
      <dgm:spPr/>
    </dgm:pt>
    <dgm:pt modelId="{F6E0F2A4-B7C2-4F7C-9042-61DB6DF7CACE}" type="pres">
      <dgm:prSet presAssocID="{262885A3-5AE2-4491-9A63-FBF918F2B0AC}" presName="parentLeftMargin" presStyleLbl="node1" presStyleIdx="0" presStyleCnt="4"/>
      <dgm:spPr/>
    </dgm:pt>
    <dgm:pt modelId="{B55685FA-47F1-454E-B6A5-37027C1A461E}" type="pres">
      <dgm:prSet presAssocID="{262885A3-5AE2-4491-9A63-FBF918F2B0A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82744AE-18AD-4298-BA0E-C33B94CE4F17}" type="pres">
      <dgm:prSet presAssocID="{262885A3-5AE2-4491-9A63-FBF918F2B0AC}" presName="negativeSpace" presStyleCnt="0"/>
      <dgm:spPr/>
    </dgm:pt>
    <dgm:pt modelId="{E65BCAD9-CDC2-46E6-B93B-54894DDDAD47}" type="pres">
      <dgm:prSet presAssocID="{262885A3-5AE2-4491-9A63-FBF918F2B0AC}" presName="childText" presStyleLbl="conFgAcc1" presStyleIdx="1" presStyleCnt="4" custLinFactNeighborY="-16552">
        <dgm:presLayoutVars>
          <dgm:bulletEnabled val="1"/>
        </dgm:presLayoutVars>
      </dgm:prSet>
      <dgm:spPr/>
    </dgm:pt>
    <dgm:pt modelId="{DA393470-5FE5-40D2-BE3C-4E7E116A9BF6}" type="pres">
      <dgm:prSet presAssocID="{86CCEEEE-745B-405A-B784-AE4E9FD6F639}" presName="spaceBetweenRectangles" presStyleCnt="0"/>
      <dgm:spPr/>
    </dgm:pt>
    <dgm:pt modelId="{5301C415-D2AE-4221-AC62-C30DE226497B}" type="pres">
      <dgm:prSet presAssocID="{C2CF11FA-7DE5-4090-89CE-B95E30F996CD}" presName="parentLin" presStyleCnt="0"/>
      <dgm:spPr/>
    </dgm:pt>
    <dgm:pt modelId="{A4F9108E-4B89-4D55-9C9B-1C49DDDB64B2}" type="pres">
      <dgm:prSet presAssocID="{C2CF11FA-7DE5-4090-89CE-B95E30F996CD}" presName="parentLeftMargin" presStyleLbl="node1" presStyleIdx="1" presStyleCnt="4"/>
      <dgm:spPr/>
    </dgm:pt>
    <dgm:pt modelId="{39CEA2B0-D410-4D97-8E4B-AC4758A11026}" type="pres">
      <dgm:prSet presAssocID="{C2CF11FA-7DE5-4090-89CE-B95E30F996C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A5C40AE-21AB-451A-91E7-40361896EAD8}" type="pres">
      <dgm:prSet presAssocID="{C2CF11FA-7DE5-4090-89CE-B95E30F996CD}" presName="negativeSpace" presStyleCnt="0"/>
      <dgm:spPr/>
    </dgm:pt>
    <dgm:pt modelId="{4931B95D-2684-4045-809C-E4A1CB0AC828}" type="pres">
      <dgm:prSet presAssocID="{C2CF11FA-7DE5-4090-89CE-B95E30F996CD}" presName="childText" presStyleLbl="conFgAcc1" presStyleIdx="2" presStyleCnt="4" custLinFactNeighborY="68280">
        <dgm:presLayoutVars>
          <dgm:bulletEnabled val="1"/>
        </dgm:presLayoutVars>
      </dgm:prSet>
      <dgm:spPr/>
    </dgm:pt>
    <dgm:pt modelId="{C38EA8B6-81DF-4389-AC1D-80C959D74DC6}" type="pres">
      <dgm:prSet presAssocID="{4017C062-6D52-4D97-A873-612191EA19C1}" presName="spaceBetweenRectangles" presStyleCnt="0"/>
      <dgm:spPr/>
    </dgm:pt>
    <dgm:pt modelId="{E9179426-1875-49EF-BF06-2CACDEB6D82E}" type="pres">
      <dgm:prSet presAssocID="{2E7D9C1D-C0E5-4461-BEB6-A54FB4A1C2F0}" presName="parentLin" presStyleCnt="0"/>
      <dgm:spPr/>
    </dgm:pt>
    <dgm:pt modelId="{C22F45F5-D75B-4D47-9C32-8A5809AEFF73}" type="pres">
      <dgm:prSet presAssocID="{2E7D9C1D-C0E5-4461-BEB6-A54FB4A1C2F0}" presName="parentLeftMargin" presStyleLbl="node1" presStyleIdx="2" presStyleCnt="4"/>
      <dgm:spPr/>
    </dgm:pt>
    <dgm:pt modelId="{7CE53D5D-3E94-488C-930D-2D1AEF5EE4B7}" type="pres">
      <dgm:prSet presAssocID="{2E7D9C1D-C0E5-4461-BEB6-A54FB4A1C2F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051AB20-5560-4CB8-B97B-EB06B8057369}" type="pres">
      <dgm:prSet presAssocID="{2E7D9C1D-C0E5-4461-BEB6-A54FB4A1C2F0}" presName="negativeSpace" presStyleCnt="0"/>
      <dgm:spPr/>
    </dgm:pt>
    <dgm:pt modelId="{8EFD673E-6A32-45DA-8270-07A405B3D273}" type="pres">
      <dgm:prSet presAssocID="{2E7D9C1D-C0E5-4461-BEB6-A54FB4A1C2F0}" presName="childText" presStyleLbl="conFgAcc1" presStyleIdx="3" presStyleCnt="4" custLinFactNeighborY="4611">
        <dgm:presLayoutVars>
          <dgm:bulletEnabled val="1"/>
        </dgm:presLayoutVars>
      </dgm:prSet>
      <dgm:spPr/>
    </dgm:pt>
  </dgm:ptLst>
  <dgm:cxnLst>
    <dgm:cxn modelId="{AB18550C-3EC9-42ED-8D20-51A564BC560D}" srcId="{262885A3-5AE2-4491-9A63-FBF918F2B0AC}" destId="{4D516248-9532-4084-986A-FFED1FCCCAA2}" srcOrd="1" destOrd="0" parTransId="{B234D011-3540-4621-AFDB-29F950A88F21}" sibTransId="{AF40945B-6AA7-4898-9E11-C5DCD9427D27}"/>
    <dgm:cxn modelId="{65F02811-0014-4A43-B86A-BB8AADA3B6CB}" type="presOf" srcId="{2E7D9C1D-C0E5-4461-BEB6-A54FB4A1C2F0}" destId="{7CE53D5D-3E94-488C-930D-2D1AEF5EE4B7}" srcOrd="1" destOrd="0" presId="urn:microsoft.com/office/officeart/2005/8/layout/list1"/>
    <dgm:cxn modelId="{91599C16-4DEE-47EE-836C-A6D1455695C1}" type="presOf" srcId="{880CE891-CCD5-419E-B256-88E94DEE84BC}" destId="{4931B95D-2684-4045-809C-E4A1CB0AC828}" srcOrd="0" destOrd="0" presId="urn:microsoft.com/office/officeart/2005/8/layout/list1"/>
    <dgm:cxn modelId="{60D47A1D-ED76-4713-AFE6-BC939E1D0592}" srcId="{E3C37AF3-407B-48D9-9748-DC6101DE8AB3}" destId="{C2CF11FA-7DE5-4090-89CE-B95E30F996CD}" srcOrd="2" destOrd="0" parTransId="{B63DAED7-4CDB-4669-8740-F120DADC109A}" sibTransId="{4017C062-6D52-4D97-A873-612191EA19C1}"/>
    <dgm:cxn modelId="{DDB8FB34-F5CE-40A1-9764-E35E9C90C091}" type="presOf" srcId="{C2CF11FA-7DE5-4090-89CE-B95E30F996CD}" destId="{A4F9108E-4B89-4D55-9C9B-1C49DDDB64B2}" srcOrd="0" destOrd="0" presId="urn:microsoft.com/office/officeart/2005/8/layout/list1"/>
    <dgm:cxn modelId="{625F753A-CEED-479B-85D5-B2B50AB4B791}" srcId="{6DD9D274-1469-48EA-9993-E4070937D8BD}" destId="{ADBAE731-2A05-416D-BD9B-848492548533}" srcOrd="0" destOrd="0" parTransId="{3B9F1EF4-27E7-41DA-B586-DCEAD120AE20}" sibTransId="{BBEAFF79-B6C9-4ED7-9A70-2E62A39F4EAD}"/>
    <dgm:cxn modelId="{13CAB53C-0574-470E-BE8C-0FAD606099DB}" type="presOf" srcId="{F90D36BF-9B4E-48A0-BC3D-E6FBEE600F1A}" destId="{E65BCAD9-CDC2-46E6-B93B-54894DDDAD47}" srcOrd="0" destOrd="0" presId="urn:microsoft.com/office/officeart/2005/8/layout/list1"/>
    <dgm:cxn modelId="{C68C0460-8CF5-4FC3-8E8F-D23C70AF69FC}" srcId="{262885A3-5AE2-4491-9A63-FBF918F2B0AC}" destId="{F90D36BF-9B4E-48A0-BC3D-E6FBEE600F1A}" srcOrd="0" destOrd="0" parTransId="{152F3191-6D36-48B0-8C25-1027E2C4BC5A}" sibTransId="{353D8DB1-B300-49C0-9BF6-276DE041FC8E}"/>
    <dgm:cxn modelId="{F07AD446-55F2-4432-874C-B80F38642087}" srcId="{C2CF11FA-7DE5-4090-89CE-B95E30F996CD}" destId="{880CE891-CCD5-419E-B256-88E94DEE84BC}" srcOrd="0" destOrd="0" parTransId="{B8BC2001-E068-430F-9BCF-4CBF6B4E89A4}" sibTransId="{53A49D87-2A14-4AC0-B423-A272BD9ABFFD}"/>
    <dgm:cxn modelId="{F96B0B4C-4B84-4DA0-8BD6-805057E04E5D}" type="presOf" srcId="{B0B61AD0-18F6-425E-A619-BBACD2E5790C}" destId="{E65BCAD9-CDC2-46E6-B93B-54894DDDAD47}" srcOrd="0" destOrd="2" presId="urn:microsoft.com/office/officeart/2005/8/layout/list1"/>
    <dgm:cxn modelId="{AFCC1274-A36A-421A-9FB9-16B812930B6A}" type="presOf" srcId="{ADBAE731-2A05-416D-BD9B-848492548533}" destId="{E65BCAD9-CDC2-46E6-B93B-54894DDDAD47}" srcOrd="0" destOrd="5" presId="urn:microsoft.com/office/officeart/2005/8/layout/list1"/>
    <dgm:cxn modelId="{337FCD5A-8793-4EBB-8E88-3DFF1DE6F897}" srcId="{F90D36BF-9B4E-48A0-BC3D-E6FBEE600F1A}" destId="{B0B61AD0-18F6-425E-A619-BBACD2E5790C}" srcOrd="1" destOrd="0" parTransId="{66F20A33-6ECF-490A-AC8B-CF20E2978E9C}" sibTransId="{9BE8EB28-D334-475C-9A20-1F3D87B273A1}"/>
    <dgm:cxn modelId="{1CF7C38E-F9E2-4582-8B01-084820922E94}" srcId="{E3C37AF3-407B-48D9-9748-DC6101DE8AB3}" destId="{FDFA9084-F762-4235-8D58-82D1254B3889}" srcOrd="0" destOrd="0" parTransId="{5B6DA4A5-0EAB-4BE8-B797-C45919C7434A}" sibTransId="{7EB2ACB6-559D-46DB-A218-F30C4891F2B0}"/>
    <dgm:cxn modelId="{7CB0CC93-8D1A-4791-819B-226070E8A5BF}" srcId="{F90D36BF-9B4E-48A0-BC3D-E6FBEE600F1A}" destId="{84F16BD3-37E2-4CB4-AA57-9226EAF078A9}" srcOrd="0" destOrd="0" parTransId="{0A62DA72-5888-41DF-8F92-9344100BAD10}" sibTransId="{1C35502C-C758-4485-AEB0-EB12DDE7D909}"/>
    <dgm:cxn modelId="{8238DD97-DD40-49FA-9275-BF23D9EE2C35}" type="presOf" srcId="{A49154E5-36CA-41F6-ACEA-E730B5936FD5}" destId="{E65BCAD9-CDC2-46E6-B93B-54894DDDAD47}" srcOrd="0" destOrd="6" presId="urn:microsoft.com/office/officeart/2005/8/layout/list1"/>
    <dgm:cxn modelId="{7AFB759E-2A3C-45E8-A57B-070492B1B7BB}" type="presOf" srcId="{84F16BD3-37E2-4CB4-AA57-9226EAF078A9}" destId="{E65BCAD9-CDC2-46E6-B93B-54894DDDAD47}" srcOrd="0" destOrd="1" presId="urn:microsoft.com/office/officeart/2005/8/layout/list1"/>
    <dgm:cxn modelId="{5F55FEA9-5801-4EA2-A3DF-027D9EB6F16A}" type="presOf" srcId="{FDFA9084-F762-4235-8D58-82D1254B3889}" destId="{3A554BAD-4CD0-45F5-BF1C-F29353CCF222}" srcOrd="0" destOrd="0" presId="urn:microsoft.com/office/officeart/2005/8/layout/list1"/>
    <dgm:cxn modelId="{12153EAD-9DB1-49F3-A978-838F4B492811}" srcId="{ADBAE731-2A05-416D-BD9B-848492548533}" destId="{A49154E5-36CA-41F6-ACEA-E730B5936FD5}" srcOrd="0" destOrd="0" parTransId="{0746FCC6-C957-443C-9047-52F2493C692A}" sibTransId="{2B04AEFE-71FA-4199-9F30-A0B503564519}"/>
    <dgm:cxn modelId="{C9FF7EAE-CDB1-477A-9256-1A379B648E58}" type="presOf" srcId="{4D516248-9532-4084-986A-FFED1FCCCAA2}" destId="{E65BCAD9-CDC2-46E6-B93B-54894DDDAD47}" srcOrd="0" destOrd="3" presId="urn:microsoft.com/office/officeart/2005/8/layout/list1"/>
    <dgm:cxn modelId="{3B8204B1-3B52-4F02-AB9C-7D71A3C8379F}" srcId="{2E7D9C1D-C0E5-4461-BEB6-A54FB4A1C2F0}" destId="{4DFBEAB8-D008-4C64-BF9C-4682F7A720AD}" srcOrd="0" destOrd="0" parTransId="{473B4A93-3A65-4331-BBBC-41762B76BBCB}" sibTransId="{63AA63D8-6078-4DE5-814F-53F7D94B072A}"/>
    <dgm:cxn modelId="{C0CC28C9-3343-4033-901E-979B8281BE2D}" type="presOf" srcId="{4DFBEAB8-D008-4C64-BF9C-4682F7A720AD}" destId="{8EFD673E-6A32-45DA-8270-07A405B3D273}" srcOrd="0" destOrd="0" presId="urn:microsoft.com/office/officeart/2005/8/layout/list1"/>
    <dgm:cxn modelId="{6890F8D1-6109-48BF-9C01-F260FAD39870}" srcId="{E3C37AF3-407B-48D9-9748-DC6101DE8AB3}" destId="{262885A3-5AE2-4491-9A63-FBF918F2B0AC}" srcOrd="1" destOrd="0" parTransId="{C4C4153D-FC49-47B6-AEB5-79CD3F059348}" sibTransId="{86CCEEEE-745B-405A-B784-AE4E9FD6F639}"/>
    <dgm:cxn modelId="{8B83FDDA-5A4B-4C3C-8BCF-D0B0B4150A59}" type="presOf" srcId="{E3C37AF3-407B-48D9-9748-DC6101DE8AB3}" destId="{FE7E46FF-1F4F-4699-ADF4-3C179DE97A44}" srcOrd="0" destOrd="0" presId="urn:microsoft.com/office/officeart/2005/8/layout/list1"/>
    <dgm:cxn modelId="{249942E3-E8C4-4458-8B86-790F8758391D}" type="presOf" srcId="{6DD9D274-1469-48EA-9993-E4070937D8BD}" destId="{E65BCAD9-CDC2-46E6-B93B-54894DDDAD47}" srcOrd="0" destOrd="4" presId="urn:microsoft.com/office/officeart/2005/8/layout/list1"/>
    <dgm:cxn modelId="{378A5DE7-EF83-411C-90E5-3326295BAD2F}" type="presOf" srcId="{C2CF11FA-7DE5-4090-89CE-B95E30F996CD}" destId="{39CEA2B0-D410-4D97-8E4B-AC4758A11026}" srcOrd="1" destOrd="0" presId="urn:microsoft.com/office/officeart/2005/8/layout/list1"/>
    <dgm:cxn modelId="{912047EB-BDA9-4708-8D0F-247D7FE89AA5}" type="presOf" srcId="{262885A3-5AE2-4491-9A63-FBF918F2B0AC}" destId="{B55685FA-47F1-454E-B6A5-37027C1A461E}" srcOrd="1" destOrd="0" presId="urn:microsoft.com/office/officeart/2005/8/layout/list1"/>
    <dgm:cxn modelId="{FBED67EE-7DF4-46FF-9516-D7D15E589DE4}" type="presOf" srcId="{262885A3-5AE2-4491-9A63-FBF918F2B0AC}" destId="{F6E0F2A4-B7C2-4F7C-9042-61DB6DF7CACE}" srcOrd="0" destOrd="0" presId="urn:microsoft.com/office/officeart/2005/8/layout/list1"/>
    <dgm:cxn modelId="{C2B25FF7-484B-4C39-869D-18278E268E6E}" type="presOf" srcId="{2E7D9C1D-C0E5-4461-BEB6-A54FB4A1C2F0}" destId="{C22F45F5-D75B-4D47-9C32-8A5809AEFF73}" srcOrd="0" destOrd="0" presId="urn:microsoft.com/office/officeart/2005/8/layout/list1"/>
    <dgm:cxn modelId="{A33B0AF8-A774-482F-8271-E66CC79498A2}" type="presOf" srcId="{FDFA9084-F762-4235-8D58-82D1254B3889}" destId="{8FB6C544-05B9-4069-8C09-635F096E4CDD}" srcOrd="1" destOrd="0" presId="urn:microsoft.com/office/officeart/2005/8/layout/list1"/>
    <dgm:cxn modelId="{C7BC68FA-33AB-49F2-B632-3922009BE0EA}" srcId="{4D516248-9532-4084-986A-FFED1FCCCAA2}" destId="{6DD9D274-1469-48EA-9993-E4070937D8BD}" srcOrd="0" destOrd="0" parTransId="{AE7063BE-499A-4094-9D10-A041D73201B6}" sibTransId="{A86C7C2F-8BC2-4D39-8958-174AA5593981}"/>
    <dgm:cxn modelId="{23E0BBFD-D5CE-4198-B3C4-450151B8D3CE}" srcId="{E3C37AF3-407B-48D9-9748-DC6101DE8AB3}" destId="{2E7D9C1D-C0E5-4461-BEB6-A54FB4A1C2F0}" srcOrd="3" destOrd="0" parTransId="{C1D0B946-4996-4B4F-B943-ADAF8B361BCB}" sibTransId="{3AE84BB6-1540-4BC7-9342-4B7E29ECDF4B}"/>
    <dgm:cxn modelId="{89D27BCD-CFC0-447F-8704-9D496C4ED54B}" type="presParOf" srcId="{FE7E46FF-1F4F-4699-ADF4-3C179DE97A44}" destId="{06EBC7B2-519C-478F-BAF7-0EAFA03803E9}" srcOrd="0" destOrd="0" presId="urn:microsoft.com/office/officeart/2005/8/layout/list1"/>
    <dgm:cxn modelId="{2E2D34CF-9C04-46EF-AFF2-070C39301897}" type="presParOf" srcId="{06EBC7B2-519C-478F-BAF7-0EAFA03803E9}" destId="{3A554BAD-4CD0-45F5-BF1C-F29353CCF222}" srcOrd="0" destOrd="0" presId="urn:microsoft.com/office/officeart/2005/8/layout/list1"/>
    <dgm:cxn modelId="{7AD4873F-49AD-4279-A845-4A90C10C9E21}" type="presParOf" srcId="{06EBC7B2-519C-478F-BAF7-0EAFA03803E9}" destId="{8FB6C544-05B9-4069-8C09-635F096E4CDD}" srcOrd="1" destOrd="0" presId="urn:microsoft.com/office/officeart/2005/8/layout/list1"/>
    <dgm:cxn modelId="{1496E437-FB0F-499B-81EA-F0AC64117FF1}" type="presParOf" srcId="{FE7E46FF-1F4F-4699-ADF4-3C179DE97A44}" destId="{F088F090-FE18-41FC-BF3B-C12C13D8B80C}" srcOrd="1" destOrd="0" presId="urn:microsoft.com/office/officeart/2005/8/layout/list1"/>
    <dgm:cxn modelId="{B899A95F-779E-4009-88B2-8091190048AF}" type="presParOf" srcId="{FE7E46FF-1F4F-4699-ADF4-3C179DE97A44}" destId="{A84697BF-9FFE-4EF2-A5C8-07E574F4E461}" srcOrd="2" destOrd="0" presId="urn:microsoft.com/office/officeart/2005/8/layout/list1"/>
    <dgm:cxn modelId="{8853F46D-1EE7-4883-BE55-57AFB7D8D65C}" type="presParOf" srcId="{FE7E46FF-1F4F-4699-ADF4-3C179DE97A44}" destId="{F4EB6B93-27F0-42EC-BCBD-CE46A886F622}" srcOrd="3" destOrd="0" presId="urn:microsoft.com/office/officeart/2005/8/layout/list1"/>
    <dgm:cxn modelId="{EFC08149-B874-43C9-8BFC-9289E1D446AB}" type="presParOf" srcId="{FE7E46FF-1F4F-4699-ADF4-3C179DE97A44}" destId="{24541310-62F1-40D0-8171-0AE5D652C8A2}" srcOrd="4" destOrd="0" presId="urn:microsoft.com/office/officeart/2005/8/layout/list1"/>
    <dgm:cxn modelId="{80ECFACF-D08A-4E14-BC5B-FDF1D7974C15}" type="presParOf" srcId="{24541310-62F1-40D0-8171-0AE5D652C8A2}" destId="{F6E0F2A4-B7C2-4F7C-9042-61DB6DF7CACE}" srcOrd="0" destOrd="0" presId="urn:microsoft.com/office/officeart/2005/8/layout/list1"/>
    <dgm:cxn modelId="{08C0CEF9-F280-401F-818F-0EC9F3E11677}" type="presParOf" srcId="{24541310-62F1-40D0-8171-0AE5D652C8A2}" destId="{B55685FA-47F1-454E-B6A5-37027C1A461E}" srcOrd="1" destOrd="0" presId="urn:microsoft.com/office/officeart/2005/8/layout/list1"/>
    <dgm:cxn modelId="{B76B7721-76AA-42E0-8A5C-35CA4CEACEEE}" type="presParOf" srcId="{FE7E46FF-1F4F-4699-ADF4-3C179DE97A44}" destId="{A82744AE-18AD-4298-BA0E-C33B94CE4F17}" srcOrd="5" destOrd="0" presId="urn:microsoft.com/office/officeart/2005/8/layout/list1"/>
    <dgm:cxn modelId="{4BD3D5D5-36CD-41B2-86B3-65C84890E4DB}" type="presParOf" srcId="{FE7E46FF-1F4F-4699-ADF4-3C179DE97A44}" destId="{E65BCAD9-CDC2-46E6-B93B-54894DDDAD47}" srcOrd="6" destOrd="0" presId="urn:microsoft.com/office/officeart/2005/8/layout/list1"/>
    <dgm:cxn modelId="{2102FE46-3AF4-49C5-B1B7-1F4EC31630FB}" type="presParOf" srcId="{FE7E46FF-1F4F-4699-ADF4-3C179DE97A44}" destId="{DA393470-5FE5-40D2-BE3C-4E7E116A9BF6}" srcOrd="7" destOrd="0" presId="urn:microsoft.com/office/officeart/2005/8/layout/list1"/>
    <dgm:cxn modelId="{00D09D92-6520-454C-A1AC-7A408CC03FE1}" type="presParOf" srcId="{FE7E46FF-1F4F-4699-ADF4-3C179DE97A44}" destId="{5301C415-D2AE-4221-AC62-C30DE226497B}" srcOrd="8" destOrd="0" presId="urn:microsoft.com/office/officeart/2005/8/layout/list1"/>
    <dgm:cxn modelId="{4ED9D3E3-50ED-4E3A-8329-FB88B9DE1937}" type="presParOf" srcId="{5301C415-D2AE-4221-AC62-C30DE226497B}" destId="{A4F9108E-4B89-4D55-9C9B-1C49DDDB64B2}" srcOrd="0" destOrd="0" presId="urn:microsoft.com/office/officeart/2005/8/layout/list1"/>
    <dgm:cxn modelId="{31A9FF6B-B1BB-4842-8483-5ED7ECEDED48}" type="presParOf" srcId="{5301C415-D2AE-4221-AC62-C30DE226497B}" destId="{39CEA2B0-D410-4D97-8E4B-AC4758A11026}" srcOrd="1" destOrd="0" presId="urn:microsoft.com/office/officeart/2005/8/layout/list1"/>
    <dgm:cxn modelId="{63BC5F79-347E-4011-907C-8FC4CC4CE6F8}" type="presParOf" srcId="{FE7E46FF-1F4F-4699-ADF4-3C179DE97A44}" destId="{DA5C40AE-21AB-451A-91E7-40361896EAD8}" srcOrd="9" destOrd="0" presId="urn:microsoft.com/office/officeart/2005/8/layout/list1"/>
    <dgm:cxn modelId="{6685C584-FA91-4E26-881F-C1183F5AF327}" type="presParOf" srcId="{FE7E46FF-1F4F-4699-ADF4-3C179DE97A44}" destId="{4931B95D-2684-4045-809C-E4A1CB0AC828}" srcOrd="10" destOrd="0" presId="urn:microsoft.com/office/officeart/2005/8/layout/list1"/>
    <dgm:cxn modelId="{12217797-C73C-4A98-9E27-80D560FE0930}" type="presParOf" srcId="{FE7E46FF-1F4F-4699-ADF4-3C179DE97A44}" destId="{C38EA8B6-81DF-4389-AC1D-80C959D74DC6}" srcOrd="11" destOrd="0" presId="urn:microsoft.com/office/officeart/2005/8/layout/list1"/>
    <dgm:cxn modelId="{B5A085B6-E78B-434C-9358-BF5F303FAC25}" type="presParOf" srcId="{FE7E46FF-1F4F-4699-ADF4-3C179DE97A44}" destId="{E9179426-1875-49EF-BF06-2CACDEB6D82E}" srcOrd="12" destOrd="0" presId="urn:microsoft.com/office/officeart/2005/8/layout/list1"/>
    <dgm:cxn modelId="{5D038DCE-8FB1-4C40-BCFA-8F4D7895D911}" type="presParOf" srcId="{E9179426-1875-49EF-BF06-2CACDEB6D82E}" destId="{C22F45F5-D75B-4D47-9C32-8A5809AEFF73}" srcOrd="0" destOrd="0" presId="urn:microsoft.com/office/officeart/2005/8/layout/list1"/>
    <dgm:cxn modelId="{46A35637-A6C8-48B5-BBB1-26C021DDC2F6}" type="presParOf" srcId="{E9179426-1875-49EF-BF06-2CACDEB6D82E}" destId="{7CE53D5D-3E94-488C-930D-2D1AEF5EE4B7}" srcOrd="1" destOrd="0" presId="urn:microsoft.com/office/officeart/2005/8/layout/list1"/>
    <dgm:cxn modelId="{F808BAD0-7769-4EE0-BE33-BE005936C808}" type="presParOf" srcId="{FE7E46FF-1F4F-4699-ADF4-3C179DE97A44}" destId="{8051AB20-5560-4CB8-B97B-EB06B8057369}" srcOrd="13" destOrd="0" presId="urn:microsoft.com/office/officeart/2005/8/layout/list1"/>
    <dgm:cxn modelId="{D6F188EA-C406-44D3-BE99-9AB8382CC24C}" type="presParOf" srcId="{FE7E46FF-1F4F-4699-ADF4-3C179DE97A44}" destId="{8EFD673E-6A32-45DA-8270-07A405B3D27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3C37AF3-407B-48D9-9748-DC6101DE8A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2885A3-5AE2-4491-9A63-FBF918F2B0AC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2000" dirty="0"/>
            <a:t>OBJAVLJENI POZIVI (3) – 13,62 MEUR</a:t>
          </a:r>
        </a:p>
      </dgm:t>
    </dgm:pt>
    <dgm:pt modelId="{C4C4153D-FC49-47B6-AEB5-79CD3F059348}" type="parTrans" cxnId="{6890F8D1-6109-48BF-9C01-F260FAD39870}">
      <dgm:prSet/>
      <dgm:spPr/>
      <dgm:t>
        <a:bodyPr/>
        <a:lstStyle/>
        <a:p>
          <a:endParaRPr lang="hr-HR" sz="1800"/>
        </a:p>
      </dgm:t>
    </dgm:pt>
    <dgm:pt modelId="{86CCEEEE-745B-405A-B784-AE4E9FD6F639}" type="sibTrans" cxnId="{6890F8D1-6109-48BF-9C01-F260FAD39870}">
      <dgm:prSet/>
      <dgm:spPr/>
      <dgm:t>
        <a:bodyPr/>
        <a:lstStyle/>
        <a:p>
          <a:endParaRPr lang="hr-HR" sz="1800"/>
        </a:p>
      </dgm:t>
    </dgm:pt>
    <dgm:pt modelId="{9A2802A1-65ED-447E-BB04-E16F76247E5B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r-HR" sz="2000" dirty="0"/>
            <a:t>POZIVI KOJI NISU U IZRADI (2) – 8,37 MEUR</a:t>
          </a:r>
        </a:p>
      </dgm:t>
    </dgm:pt>
    <dgm:pt modelId="{5AA0CA88-C979-4BE5-B2EF-B18963FF7DFE}" type="parTrans" cxnId="{8C4479C6-AF5B-4F4F-BB46-9DF26BCCAAFA}">
      <dgm:prSet/>
      <dgm:spPr/>
      <dgm:t>
        <a:bodyPr/>
        <a:lstStyle/>
        <a:p>
          <a:endParaRPr lang="hr-HR" sz="1800"/>
        </a:p>
      </dgm:t>
    </dgm:pt>
    <dgm:pt modelId="{F2F7A487-B457-4F70-A627-9E3638D597D6}" type="sibTrans" cxnId="{8C4479C6-AF5B-4F4F-BB46-9DF26BCCAAFA}">
      <dgm:prSet/>
      <dgm:spPr/>
      <dgm:t>
        <a:bodyPr/>
        <a:lstStyle/>
        <a:p>
          <a:endParaRPr lang="hr-HR" sz="1800"/>
        </a:p>
      </dgm:t>
    </dgm:pt>
    <dgm:pt modelId="{F90D36BF-9B4E-48A0-BC3D-E6FBEE600F1A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kern="1200" dirty="0"/>
            <a:t>		</a:t>
          </a:r>
          <a:r>
            <a:rPr lang="hr-HR" sz="1800" b="1" i="0" u="none" kern="1200" dirty="0">
              <a:solidFill>
                <a:srgbClr val="FF9933"/>
              </a:solidFill>
            </a:rPr>
            <a:t>    1. Vatrogasni dom Bilice, 0,73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</a:t>
          </a:r>
          <a:endParaRPr lang="hr-HR" sz="1800" kern="1200" dirty="0">
            <a:solidFill>
              <a:srgbClr val="FF9933"/>
            </a:solidFill>
          </a:endParaRPr>
        </a:p>
      </dgm:t>
    </dgm:pt>
    <dgm:pt modelId="{152F3191-6D36-48B0-8C25-1027E2C4BC5A}" type="parTrans" cxnId="{C68C0460-8CF5-4FC3-8E8F-D23C70AF69FC}">
      <dgm:prSet/>
      <dgm:spPr/>
      <dgm:t>
        <a:bodyPr/>
        <a:lstStyle/>
        <a:p>
          <a:endParaRPr lang="hr-HR" sz="1800"/>
        </a:p>
      </dgm:t>
    </dgm:pt>
    <dgm:pt modelId="{353D8DB1-B300-49C0-9BF6-276DE041FC8E}" type="sibTrans" cxnId="{C68C0460-8CF5-4FC3-8E8F-D23C70AF69FC}">
      <dgm:prSet/>
      <dgm:spPr/>
      <dgm:t>
        <a:bodyPr/>
        <a:lstStyle/>
        <a:p>
          <a:endParaRPr lang="hr-HR" sz="1800"/>
        </a:p>
      </dgm:t>
    </dgm:pt>
    <dgm:pt modelId="{FDFA9084-F762-4235-8D58-82D1254B3889}">
      <dgm:prSet custT="1"/>
      <dgm:spPr/>
      <dgm:t>
        <a:bodyPr/>
        <a:lstStyle/>
        <a:p>
          <a:r>
            <a:rPr lang="hr-HR" sz="2000" dirty="0"/>
            <a:t>UKUPAN BROJ POZIVA (5) – 22 MEUR</a:t>
          </a:r>
        </a:p>
      </dgm:t>
    </dgm:pt>
    <dgm:pt modelId="{5B6DA4A5-0EAB-4BE8-B797-C45919C7434A}" type="parTrans" cxnId="{1CF7C38E-F9E2-4582-8B01-084820922E94}">
      <dgm:prSet/>
      <dgm:spPr/>
      <dgm:t>
        <a:bodyPr/>
        <a:lstStyle/>
        <a:p>
          <a:endParaRPr lang="hr-HR" sz="1800"/>
        </a:p>
      </dgm:t>
    </dgm:pt>
    <dgm:pt modelId="{7EB2ACB6-559D-46DB-A218-F30C4891F2B0}" type="sibTrans" cxnId="{1CF7C38E-F9E2-4582-8B01-084820922E94}">
      <dgm:prSet/>
      <dgm:spPr/>
      <dgm:t>
        <a:bodyPr/>
        <a:lstStyle/>
        <a:p>
          <a:endParaRPr lang="hr-HR" sz="1800"/>
        </a:p>
      </dgm:t>
    </dgm:pt>
    <dgm:pt modelId="{2E7D9C1D-C0E5-4461-BEB6-A54FB4A1C2F0}">
      <dgm:prSet custT="1"/>
      <dgm:spPr>
        <a:solidFill>
          <a:srgbClr val="FF9933"/>
        </a:solidFill>
      </dgm:spPr>
      <dgm:t>
        <a:bodyPr/>
        <a:lstStyle/>
        <a:p>
          <a:r>
            <a:rPr lang="hr-HR" sz="2000" dirty="0"/>
            <a:t>UGOVORENO (2 PROJEKTA) – 2,86 MEUR </a:t>
          </a:r>
        </a:p>
      </dgm:t>
    </dgm:pt>
    <dgm:pt modelId="{C1D0B946-4996-4B4F-B943-ADAF8B361BCB}" type="parTrans" cxnId="{23E0BBFD-D5CE-4198-B3C4-450151B8D3CE}">
      <dgm:prSet/>
      <dgm:spPr/>
      <dgm:t>
        <a:bodyPr/>
        <a:lstStyle/>
        <a:p>
          <a:endParaRPr lang="hr-HR" sz="1800"/>
        </a:p>
      </dgm:t>
    </dgm:pt>
    <dgm:pt modelId="{3AE84BB6-1540-4BC7-9342-4B7E29ECDF4B}" type="sibTrans" cxnId="{23E0BBFD-D5CE-4198-B3C4-450151B8D3CE}">
      <dgm:prSet/>
      <dgm:spPr/>
      <dgm:t>
        <a:bodyPr/>
        <a:lstStyle/>
        <a:p>
          <a:endParaRPr lang="hr-HR" sz="1800"/>
        </a:p>
      </dgm:t>
    </dgm:pt>
    <dgm:pt modelId="{4DFBEAB8-D008-4C64-BF9C-4682F7A720AD}">
      <dgm:prSet custT="1"/>
      <dgm:spPr/>
      <dgm:t>
        <a:bodyPr/>
        <a:lstStyle/>
        <a:p>
          <a:endParaRPr lang="hr-HR" sz="1800" b="1" dirty="0"/>
        </a:p>
      </dgm:t>
    </dgm:pt>
    <dgm:pt modelId="{63AA63D8-6078-4DE5-814F-53F7D94B072A}" type="sibTrans" cxnId="{3B8204B1-3B52-4F02-AB9C-7D71A3C8379F}">
      <dgm:prSet/>
      <dgm:spPr/>
      <dgm:t>
        <a:bodyPr/>
        <a:lstStyle/>
        <a:p>
          <a:endParaRPr lang="hr-HR" sz="1800"/>
        </a:p>
      </dgm:t>
    </dgm:pt>
    <dgm:pt modelId="{473B4A93-3A65-4331-BBBC-41762B76BBCB}" type="parTrans" cxnId="{3B8204B1-3B52-4F02-AB9C-7D71A3C8379F}">
      <dgm:prSet/>
      <dgm:spPr/>
      <dgm:t>
        <a:bodyPr/>
        <a:lstStyle/>
        <a:p>
          <a:endParaRPr lang="hr-HR" sz="1800"/>
        </a:p>
      </dgm:t>
    </dgm:pt>
    <dgm:pt modelId="{EFFB2993-4216-4EF3-BEBC-81B96FE4601F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dirty="0">
              <a:solidFill>
                <a:schemeClr val="tx2">
                  <a:lumMod val="50000"/>
                  <a:lumOff val="50000"/>
                </a:schemeClr>
              </a:solidFill>
            </a:rPr>
            <a:t>Q4 2026.  </a:t>
          </a:r>
          <a:r>
            <a:rPr lang="hr-HR" sz="1800" b="1" dirty="0"/>
            <a:t>1. Centar za mlade, 7,35 MEUR </a:t>
          </a:r>
          <a:r>
            <a:rPr lang="hr-HR" sz="1800" b="0" i="1" u="none" dirty="0">
              <a:solidFill>
                <a:srgbClr val="FF0000"/>
              </a:solidFill>
            </a:rPr>
            <a:t>– nije dostavljena dokumentacija</a:t>
          </a:r>
          <a:endParaRPr lang="hr-HR" sz="1800" b="1" dirty="0"/>
        </a:p>
      </dgm:t>
    </dgm:pt>
    <dgm:pt modelId="{9F7AFB7C-076F-4FE0-B151-C74EAF0447D7}" type="parTrans" cxnId="{F202DAFC-BC15-434B-867D-E775E32D36FA}">
      <dgm:prSet/>
      <dgm:spPr/>
      <dgm:t>
        <a:bodyPr/>
        <a:lstStyle/>
        <a:p>
          <a:endParaRPr lang="hr-HR" sz="1800"/>
        </a:p>
      </dgm:t>
    </dgm:pt>
    <dgm:pt modelId="{2E2309FE-3950-4FBA-A210-ABCBA12029E7}" type="sibTrans" cxnId="{F202DAFC-BC15-434B-867D-E775E32D36FA}">
      <dgm:prSet/>
      <dgm:spPr/>
      <dgm:t>
        <a:bodyPr/>
        <a:lstStyle/>
        <a:p>
          <a:endParaRPr lang="hr-HR" sz="1800"/>
        </a:p>
      </dgm:t>
    </dgm:pt>
    <dgm:pt modelId="{F8F1F57D-F9E7-4CC7-9C67-3D890B5F3248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		</a:t>
          </a:r>
          <a:r>
            <a:rPr lang="hr-HR" sz="18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    2. </a:t>
          </a:r>
          <a:r>
            <a:rPr lang="hr-HR" sz="1800" b="1" i="0" u="none" kern="1200" dirty="0" err="1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Scardona</a:t>
          </a:r>
          <a:r>
            <a:rPr lang="hr-HR" sz="18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, 2,12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</a:t>
          </a:r>
          <a:endParaRPr lang="hr-HR" sz="1800" kern="1200" dirty="0"/>
        </a:p>
      </dgm:t>
    </dgm:pt>
    <dgm:pt modelId="{1806987F-0029-46D2-90A7-188C5A37B676}" type="parTrans" cxnId="{A4A5DA13-A41F-4A15-860F-6617A1B5C5B5}">
      <dgm:prSet/>
      <dgm:spPr/>
      <dgm:t>
        <a:bodyPr/>
        <a:lstStyle/>
        <a:p>
          <a:endParaRPr lang="hr-HR"/>
        </a:p>
      </dgm:t>
    </dgm:pt>
    <dgm:pt modelId="{B8CA53DA-C1E5-4FAE-AF46-802FF85D781D}" type="sibTrans" cxnId="{A4A5DA13-A41F-4A15-860F-6617A1B5C5B5}">
      <dgm:prSet/>
      <dgm:spPr/>
      <dgm:t>
        <a:bodyPr/>
        <a:lstStyle/>
        <a:p>
          <a:endParaRPr lang="hr-HR"/>
        </a:p>
      </dgm:t>
    </dgm:pt>
    <dgm:pt modelId="{33ABC5D3-81F3-4787-AC77-FFE75DEAD80B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kern="1200" dirty="0"/>
            <a:t>		</a:t>
          </a:r>
          <a:r>
            <a:rPr lang="hr-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   3. Centar klimatske promjene, 10,76 MEUR</a:t>
          </a:r>
        </a:p>
      </dgm:t>
    </dgm:pt>
    <dgm:pt modelId="{AEDE665B-5B4C-4ED8-A1FF-87F3B7A58E07}" type="parTrans" cxnId="{86097195-F3DD-4D7D-8F4D-AC63C31384F4}">
      <dgm:prSet/>
      <dgm:spPr/>
      <dgm:t>
        <a:bodyPr/>
        <a:lstStyle/>
        <a:p>
          <a:endParaRPr lang="hr-HR"/>
        </a:p>
      </dgm:t>
    </dgm:pt>
    <dgm:pt modelId="{F77F0E55-6598-4494-B58A-B1F3A1A23744}" type="sibTrans" cxnId="{86097195-F3DD-4D7D-8F4D-AC63C31384F4}">
      <dgm:prSet/>
      <dgm:spPr/>
      <dgm:t>
        <a:bodyPr/>
        <a:lstStyle/>
        <a:p>
          <a:endParaRPr lang="hr-HR"/>
        </a:p>
      </dgm:t>
    </dgm:pt>
    <dgm:pt modelId="{03B97ED9-094E-449D-894F-2AB1772FD6D5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dirty="0">
              <a:solidFill>
                <a:schemeClr val="tx2">
                  <a:lumMod val="50000"/>
                  <a:lumOff val="50000"/>
                </a:schemeClr>
              </a:solidFill>
            </a:rPr>
            <a:t>Q4 2026.  </a:t>
          </a:r>
          <a:r>
            <a:rPr lang="hr-HR" sz="1800" b="1" dirty="0"/>
            <a:t>2. Digitalizacija javnog prijevoza, 1,02 MEUR </a:t>
          </a:r>
          <a:r>
            <a:rPr lang="hr-HR" sz="1800" b="0" i="1" u="none" dirty="0">
              <a:solidFill>
                <a:srgbClr val="FF0000"/>
              </a:solidFill>
            </a:rPr>
            <a:t>– nije dostavljena dokumentacija</a:t>
          </a:r>
          <a:endParaRPr lang="hr-HR" sz="1800" b="1" dirty="0"/>
        </a:p>
      </dgm:t>
    </dgm:pt>
    <dgm:pt modelId="{D160A0AC-DCAC-48B2-9D79-8586337B571A}" type="sibTrans" cxnId="{0849CA95-55D5-4C2D-9FF2-F2F6C2468FF3}">
      <dgm:prSet/>
      <dgm:spPr/>
      <dgm:t>
        <a:bodyPr/>
        <a:lstStyle/>
        <a:p>
          <a:endParaRPr lang="hr-HR"/>
        </a:p>
      </dgm:t>
    </dgm:pt>
    <dgm:pt modelId="{E389DB99-E459-4E8B-BB47-CBA55388186E}" type="parTrans" cxnId="{0849CA95-55D5-4C2D-9FF2-F2F6C2468FF3}">
      <dgm:prSet/>
      <dgm:spPr/>
      <dgm:t>
        <a:bodyPr/>
        <a:lstStyle/>
        <a:p>
          <a:endParaRPr lang="hr-HR"/>
        </a:p>
      </dgm:t>
    </dgm:pt>
    <dgm:pt modelId="{FE7E46FF-1F4F-4699-ADF4-3C179DE97A44}" type="pres">
      <dgm:prSet presAssocID="{E3C37AF3-407B-48D9-9748-DC6101DE8AB3}" presName="linear" presStyleCnt="0">
        <dgm:presLayoutVars>
          <dgm:dir/>
          <dgm:animLvl val="lvl"/>
          <dgm:resizeHandles val="exact"/>
        </dgm:presLayoutVars>
      </dgm:prSet>
      <dgm:spPr/>
    </dgm:pt>
    <dgm:pt modelId="{06EBC7B2-519C-478F-BAF7-0EAFA03803E9}" type="pres">
      <dgm:prSet presAssocID="{FDFA9084-F762-4235-8D58-82D1254B3889}" presName="parentLin" presStyleCnt="0"/>
      <dgm:spPr/>
    </dgm:pt>
    <dgm:pt modelId="{3A554BAD-4CD0-45F5-BF1C-F29353CCF222}" type="pres">
      <dgm:prSet presAssocID="{FDFA9084-F762-4235-8D58-82D1254B3889}" presName="parentLeftMargin" presStyleLbl="node1" presStyleIdx="0" presStyleCnt="4"/>
      <dgm:spPr/>
    </dgm:pt>
    <dgm:pt modelId="{8FB6C544-05B9-4069-8C09-635F096E4CDD}" type="pres">
      <dgm:prSet presAssocID="{FDFA9084-F762-4235-8D58-82D1254B388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088F090-FE18-41FC-BF3B-C12C13D8B80C}" type="pres">
      <dgm:prSet presAssocID="{FDFA9084-F762-4235-8D58-82D1254B3889}" presName="negativeSpace" presStyleCnt="0"/>
      <dgm:spPr/>
    </dgm:pt>
    <dgm:pt modelId="{A84697BF-9FFE-4EF2-A5C8-07E574F4E461}" type="pres">
      <dgm:prSet presAssocID="{FDFA9084-F762-4235-8D58-82D1254B3889}" presName="childText" presStyleLbl="conFgAcc1" presStyleIdx="0" presStyleCnt="4">
        <dgm:presLayoutVars>
          <dgm:bulletEnabled val="1"/>
        </dgm:presLayoutVars>
      </dgm:prSet>
      <dgm:spPr/>
    </dgm:pt>
    <dgm:pt modelId="{F4EB6B93-27F0-42EC-BCBD-CE46A886F622}" type="pres">
      <dgm:prSet presAssocID="{7EB2ACB6-559D-46DB-A218-F30C4891F2B0}" presName="spaceBetweenRectangles" presStyleCnt="0"/>
      <dgm:spPr/>
    </dgm:pt>
    <dgm:pt modelId="{24541310-62F1-40D0-8171-0AE5D652C8A2}" type="pres">
      <dgm:prSet presAssocID="{262885A3-5AE2-4491-9A63-FBF918F2B0AC}" presName="parentLin" presStyleCnt="0"/>
      <dgm:spPr/>
    </dgm:pt>
    <dgm:pt modelId="{F6E0F2A4-B7C2-4F7C-9042-61DB6DF7CACE}" type="pres">
      <dgm:prSet presAssocID="{262885A3-5AE2-4491-9A63-FBF918F2B0AC}" presName="parentLeftMargin" presStyleLbl="node1" presStyleIdx="0" presStyleCnt="4"/>
      <dgm:spPr/>
    </dgm:pt>
    <dgm:pt modelId="{B55685FA-47F1-454E-B6A5-37027C1A461E}" type="pres">
      <dgm:prSet presAssocID="{262885A3-5AE2-4491-9A63-FBF918F2B0A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82744AE-18AD-4298-BA0E-C33B94CE4F17}" type="pres">
      <dgm:prSet presAssocID="{262885A3-5AE2-4491-9A63-FBF918F2B0AC}" presName="negativeSpace" presStyleCnt="0"/>
      <dgm:spPr/>
    </dgm:pt>
    <dgm:pt modelId="{E65BCAD9-CDC2-46E6-B93B-54894DDDAD47}" type="pres">
      <dgm:prSet presAssocID="{262885A3-5AE2-4491-9A63-FBF918F2B0AC}" presName="childText" presStyleLbl="conFgAcc1" presStyleIdx="1" presStyleCnt="4" custLinFactNeighborY="-16552">
        <dgm:presLayoutVars>
          <dgm:bulletEnabled val="1"/>
        </dgm:presLayoutVars>
      </dgm:prSet>
      <dgm:spPr/>
    </dgm:pt>
    <dgm:pt modelId="{DA393470-5FE5-40D2-BE3C-4E7E116A9BF6}" type="pres">
      <dgm:prSet presAssocID="{86CCEEEE-745B-405A-B784-AE4E9FD6F639}" presName="spaceBetweenRectangles" presStyleCnt="0"/>
      <dgm:spPr/>
    </dgm:pt>
    <dgm:pt modelId="{C950B1CA-FD9F-43C9-A29C-7CCC107B6495}" type="pres">
      <dgm:prSet presAssocID="{9A2802A1-65ED-447E-BB04-E16F76247E5B}" presName="parentLin" presStyleCnt="0"/>
      <dgm:spPr/>
    </dgm:pt>
    <dgm:pt modelId="{BCE086CA-4CF7-4296-A183-F2A734A276EB}" type="pres">
      <dgm:prSet presAssocID="{9A2802A1-65ED-447E-BB04-E16F76247E5B}" presName="parentLeftMargin" presStyleLbl="node1" presStyleIdx="1" presStyleCnt="4"/>
      <dgm:spPr/>
    </dgm:pt>
    <dgm:pt modelId="{C2C0A38C-E589-400A-AE6E-F87DBEA93C40}" type="pres">
      <dgm:prSet presAssocID="{9A2802A1-65ED-447E-BB04-E16F76247E5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23ABB31-0B2E-4CF9-913C-2C7799362157}" type="pres">
      <dgm:prSet presAssocID="{9A2802A1-65ED-447E-BB04-E16F76247E5B}" presName="negativeSpace" presStyleCnt="0"/>
      <dgm:spPr/>
    </dgm:pt>
    <dgm:pt modelId="{0880332D-EF71-4C9E-A00E-D9A4802698A3}" type="pres">
      <dgm:prSet presAssocID="{9A2802A1-65ED-447E-BB04-E16F76247E5B}" presName="childText" presStyleLbl="conFgAcc1" presStyleIdx="2" presStyleCnt="4" custLinFactNeighborY="64122">
        <dgm:presLayoutVars>
          <dgm:bulletEnabled val="1"/>
        </dgm:presLayoutVars>
      </dgm:prSet>
      <dgm:spPr/>
    </dgm:pt>
    <dgm:pt modelId="{262B8400-77AB-4A75-BCEB-60FEADE02BE5}" type="pres">
      <dgm:prSet presAssocID="{F2F7A487-B457-4F70-A627-9E3638D597D6}" presName="spaceBetweenRectangles" presStyleCnt="0"/>
      <dgm:spPr/>
    </dgm:pt>
    <dgm:pt modelId="{E9179426-1875-49EF-BF06-2CACDEB6D82E}" type="pres">
      <dgm:prSet presAssocID="{2E7D9C1D-C0E5-4461-BEB6-A54FB4A1C2F0}" presName="parentLin" presStyleCnt="0"/>
      <dgm:spPr/>
    </dgm:pt>
    <dgm:pt modelId="{C22F45F5-D75B-4D47-9C32-8A5809AEFF73}" type="pres">
      <dgm:prSet presAssocID="{2E7D9C1D-C0E5-4461-BEB6-A54FB4A1C2F0}" presName="parentLeftMargin" presStyleLbl="node1" presStyleIdx="2" presStyleCnt="4"/>
      <dgm:spPr/>
    </dgm:pt>
    <dgm:pt modelId="{7CE53D5D-3E94-488C-930D-2D1AEF5EE4B7}" type="pres">
      <dgm:prSet presAssocID="{2E7D9C1D-C0E5-4461-BEB6-A54FB4A1C2F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051AB20-5560-4CB8-B97B-EB06B8057369}" type="pres">
      <dgm:prSet presAssocID="{2E7D9C1D-C0E5-4461-BEB6-A54FB4A1C2F0}" presName="negativeSpace" presStyleCnt="0"/>
      <dgm:spPr/>
    </dgm:pt>
    <dgm:pt modelId="{8EFD673E-6A32-45DA-8270-07A405B3D273}" type="pres">
      <dgm:prSet presAssocID="{2E7D9C1D-C0E5-4461-BEB6-A54FB4A1C2F0}" presName="childText" presStyleLbl="conFgAcc1" presStyleIdx="3" presStyleCnt="4" custLinFactNeighborY="4611">
        <dgm:presLayoutVars>
          <dgm:bulletEnabled val="1"/>
        </dgm:presLayoutVars>
      </dgm:prSet>
      <dgm:spPr/>
    </dgm:pt>
  </dgm:ptLst>
  <dgm:cxnLst>
    <dgm:cxn modelId="{A4A5DA13-A41F-4A15-860F-6617A1B5C5B5}" srcId="{F90D36BF-9B4E-48A0-BC3D-E6FBEE600F1A}" destId="{F8F1F57D-F9E7-4CC7-9C67-3D890B5F3248}" srcOrd="0" destOrd="0" parTransId="{1806987F-0029-46D2-90A7-188C5A37B676}" sibTransId="{B8CA53DA-C1E5-4FAE-AF46-802FF85D781D}"/>
    <dgm:cxn modelId="{14C43114-BC4F-47ED-80C1-921E7A383E92}" type="presOf" srcId="{262885A3-5AE2-4491-9A63-FBF918F2B0AC}" destId="{F6E0F2A4-B7C2-4F7C-9042-61DB6DF7CACE}" srcOrd="0" destOrd="0" presId="urn:microsoft.com/office/officeart/2005/8/layout/list1"/>
    <dgm:cxn modelId="{6422B814-AA1D-41C9-9435-F22230A5D482}" type="presOf" srcId="{03B97ED9-094E-449D-894F-2AB1772FD6D5}" destId="{0880332D-EF71-4C9E-A00E-D9A4802698A3}" srcOrd="0" destOrd="1" presId="urn:microsoft.com/office/officeart/2005/8/layout/list1"/>
    <dgm:cxn modelId="{166DCF28-83A3-42A4-9E65-B8790E34CA96}" type="presOf" srcId="{9A2802A1-65ED-447E-BB04-E16F76247E5B}" destId="{BCE086CA-4CF7-4296-A183-F2A734A276EB}" srcOrd="0" destOrd="0" presId="urn:microsoft.com/office/officeart/2005/8/layout/list1"/>
    <dgm:cxn modelId="{D6531A31-6024-4C1A-856E-0BBBA83F11CE}" type="presOf" srcId="{4DFBEAB8-D008-4C64-BF9C-4682F7A720AD}" destId="{8EFD673E-6A32-45DA-8270-07A405B3D273}" srcOrd="0" destOrd="0" presId="urn:microsoft.com/office/officeart/2005/8/layout/list1"/>
    <dgm:cxn modelId="{C68C0460-8CF5-4FC3-8E8F-D23C70AF69FC}" srcId="{262885A3-5AE2-4491-9A63-FBF918F2B0AC}" destId="{F90D36BF-9B4E-48A0-BC3D-E6FBEE600F1A}" srcOrd="0" destOrd="0" parTransId="{152F3191-6D36-48B0-8C25-1027E2C4BC5A}" sibTransId="{353D8DB1-B300-49C0-9BF6-276DE041FC8E}"/>
    <dgm:cxn modelId="{0FDC9F44-0F25-49CD-AA53-B61550D61862}" type="presOf" srcId="{FDFA9084-F762-4235-8D58-82D1254B3889}" destId="{8FB6C544-05B9-4069-8C09-635F096E4CDD}" srcOrd="1" destOrd="0" presId="urn:microsoft.com/office/officeart/2005/8/layout/list1"/>
    <dgm:cxn modelId="{A9970E4F-A471-401A-97B7-9C7BFCF44CE3}" type="presOf" srcId="{F90D36BF-9B4E-48A0-BC3D-E6FBEE600F1A}" destId="{E65BCAD9-CDC2-46E6-B93B-54894DDDAD47}" srcOrd="0" destOrd="0" presId="urn:microsoft.com/office/officeart/2005/8/layout/list1"/>
    <dgm:cxn modelId="{1CF7C38E-F9E2-4582-8B01-084820922E94}" srcId="{E3C37AF3-407B-48D9-9748-DC6101DE8AB3}" destId="{FDFA9084-F762-4235-8D58-82D1254B3889}" srcOrd="0" destOrd="0" parTransId="{5B6DA4A5-0EAB-4BE8-B797-C45919C7434A}" sibTransId="{7EB2ACB6-559D-46DB-A218-F30C4891F2B0}"/>
    <dgm:cxn modelId="{86097195-F3DD-4D7D-8F4D-AC63C31384F4}" srcId="{F8F1F57D-F9E7-4CC7-9C67-3D890B5F3248}" destId="{33ABC5D3-81F3-4787-AC77-FFE75DEAD80B}" srcOrd="0" destOrd="0" parTransId="{AEDE665B-5B4C-4ED8-A1FF-87F3B7A58E07}" sibTransId="{F77F0E55-6598-4494-B58A-B1F3A1A23744}"/>
    <dgm:cxn modelId="{0849CA95-55D5-4C2D-9FF2-F2F6C2468FF3}" srcId="{9A2802A1-65ED-447E-BB04-E16F76247E5B}" destId="{03B97ED9-094E-449D-894F-2AB1772FD6D5}" srcOrd="1" destOrd="0" parTransId="{E389DB99-E459-4E8B-BB47-CBA55388186E}" sibTransId="{D160A0AC-DCAC-48B2-9D79-8586337B571A}"/>
    <dgm:cxn modelId="{A8BAFA98-C988-4464-8508-BEAA3BA71567}" type="presOf" srcId="{EFFB2993-4216-4EF3-BEBC-81B96FE4601F}" destId="{0880332D-EF71-4C9E-A00E-D9A4802698A3}" srcOrd="0" destOrd="0" presId="urn:microsoft.com/office/officeart/2005/8/layout/list1"/>
    <dgm:cxn modelId="{28BF2FB0-737D-450F-9ECD-2E3E97BD8396}" type="presOf" srcId="{2E7D9C1D-C0E5-4461-BEB6-A54FB4A1C2F0}" destId="{7CE53D5D-3E94-488C-930D-2D1AEF5EE4B7}" srcOrd="1" destOrd="0" presId="urn:microsoft.com/office/officeart/2005/8/layout/list1"/>
    <dgm:cxn modelId="{3B8204B1-3B52-4F02-AB9C-7D71A3C8379F}" srcId="{2E7D9C1D-C0E5-4461-BEB6-A54FB4A1C2F0}" destId="{4DFBEAB8-D008-4C64-BF9C-4682F7A720AD}" srcOrd="0" destOrd="0" parTransId="{473B4A93-3A65-4331-BBBC-41762B76BBCB}" sibTransId="{63AA63D8-6078-4DE5-814F-53F7D94B072A}"/>
    <dgm:cxn modelId="{022CCBB7-F860-4FD8-A7AA-6E6B1AB747BD}" type="presOf" srcId="{262885A3-5AE2-4491-9A63-FBF918F2B0AC}" destId="{B55685FA-47F1-454E-B6A5-37027C1A461E}" srcOrd="1" destOrd="0" presId="urn:microsoft.com/office/officeart/2005/8/layout/list1"/>
    <dgm:cxn modelId="{A237ACBD-CA84-42E1-A830-0D09A99A9644}" type="presOf" srcId="{FDFA9084-F762-4235-8D58-82D1254B3889}" destId="{3A554BAD-4CD0-45F5-BF1C-F29353CCF222}" srcOrd="0" destOrd="0" presId="urn:microsoft.com/office/officeart/2005/8/layout/list1"/>
    <dgm:cxn modelId="{4F4B24C4-B681-4487-973E-E97ECDCFAC13}" type="presOf" srcId="{9A2802A1-65ED-447E-BB04-E16F76247E5B}" destId="{C2C0A38C-E589-400A-AE6E-F87DBEA93C40}" srcOrd="1" destOrd="0" presId="urn:microsoft.com/office/officeart/2005/8/layout/list1"/>
    <dgm:cxn modelId="{8C4479C6-AF5B-4F4F-BB46-9DF26BCCAAFA}" srcId="{E3C37AF3-407B-48D9-9748-DC6101DE8AB3}" destId="{9A2802A1-65ED-447E-BB04-E16F76247E5B}" srcOrd="2" destOrd="0" parTransId="{5AA0CA88-C979-4BE5-B2EF-B18963FF7DFE}" sibTransId="{F2F7A487-B457-4F70-A627-9E3638D597D6}"/>
    <dgm:cxn modelId="{D8995DCA-8D4B-48BF-869C-61FDF2C8BA92}" type="presOf" srcId="{F8F1F57D-F9E7-4CC7-9C67-3D890B5F3248}" destId="{E65BCAD9-CDC2-46E6-B93B-54894DDDAD47}" srcOrd="0" destOrd="1" presId="urn:microsoft.com/office/officeart/2005/8/layout/list1"/>
    <dgm:cxn modelId="{6890F8D1-6109-48BF-9C01-F260FAD39870}" srcId="{E3C37AF3-407B-48D9-9748-DC6101DE8AB3}" destId="{262885A3-5AE2-4491-9A63-FBF918F2B0AC}" srcOrd="1" destOrd="0" parTransId="{C4C4153D-FC49-47B6-AEB5-79CD3F059348}" sibTransId="{86CCEEEE-745B-405A-B784-AE4E9FD6F639}"/>
    <dgm:cxn modelId="{8B83FDDA-5A4B-4C3C-8BCF-D0B0B4150A59}" type="presOf" srcId="{E3C37AF3-407B-48D9-9748-DC6101DE8AB3}" destId="{FE7E46FF-1F4F-4699-ADF4-3C179DE97A44}" srcOrd="0" destOrd="0" presId="urn:microsoft.com/office/officeart/2005/8/layout/list1"/>
    <dgm:cxn modelId="{058D1BEF-2C0E-4C29-A841-5AFBB122CA38}" type="presOf" srcId="{2E7D9C1D-C0E5-4461-BEB6-A54FB4A1C2F0}" destId="{C22F45F5-D75B-4D47-9C32-8A5809AEFF73}" srcOrd="0" destOrd="0" presId="urn:microsoft.com/office/officeart/2005/8/layout/list1"/>
    <dgm:cxn modelId="{E9117CF6-B2CB-48EE-8447-4BFA7FF7BB44}" type="presOf" srcId="{33ABC5D3-81F3-4787-AC77-FFE75DEAD80B}" destId="{E65BCAD9-CDC2-46E6-B93B-54894DDDAD47}" srcOrd="0" destOrd="2" presId="urn:microsoft.com/office/officeart/2005/8/layout/list1"/>
    <dgm:cxn modelId="{F202DAFC-BC15-434B-867D-E775E32D36FA}" srcId="{9A2802A1-65ED-447E-BB04-E16F76247E5B}" destId="{EFFB2993-4216-4EF3-BEBC-81B96FE4601F}" srcOrd="0" destOrd="0" parTransId="{9F7AFB7C-076F-4FE0-B151-C74EAF0447D7}" sibTransId="{2E2309FE-3950-4FBA-A210-ABCBA12029E7}"/>
    <dgm:cxn modelId="{23E0BBFD-D5CE-4198-B3C4-450151B8D3CE}" srcId="{E3C37AF3-407B-48D9-9748-DC6101DE8AB3}" destId="{2E7D9C1D-C0E5-4461-BEB6-A54FB4A1C2F0}" srcOrd="3" destOrd="0" parTransId="{C1D0B946-4996-4B4F-B943-ADAF8B361BCB}" sibTransId="{3AE84BB6-1540-4BC7-9342-4B7E29ECDF4B}"/>
    <dgm:cxn modelId="{D51404CC-007F-44FE-90F6-B052E62817C5}" type="presParOf" srcId="{FE7E46FF-1F4F-4699-ADF4-3C179DE97A44}" destId="{06EBC7B2-519C-478F-BAF7-0EAFA03803E9}" srcOrd="0" destOrd="0" presId="urn:microsoft.com/office/officeart/2005/8/layout/list1"/>
    <dgm:cxn modelId="{F43EAB6F-6834-4B89-B72C-5B23A08863EC}" type="presParOf" srcId="{06EBC7B2-519C-478F-BAF7-0EAFA03803E9}" destId="{3A554BAD-4CD0-45F5-BF1C-F29353CCF222}" srcOrd="0" destOrd="0" presId="urn:microsoft.com/office/officeart/2005/8/layout/list1"/>
    <dgm:cxn modelId="{C4477FD6-B0FD-4A11-BAE2-3CEFB7CAD2A4}" type="presParOf" srcId="{06EBC7B2-519C-478F-BAF7-0EAFA03803E9}" destId="{8FB6C544-05B9-4069-8C09-635F096E4CDD}" srcOrd="1" destOrd="0" presId="urn:microsoft.com/office/officeart/2005/8/layout/list1"/>
    <dgm:cxn modelId="{0DE4E369-7CD2-470F-A316-56A03E7EECBA}" type="presParOf" srcId="{FE7E46FF-1F4F-4699-ADF4-3C179DE97A44}" destId="{F088F090-FE18-41FC-BF3B-C12C13D8B80C}" srcOrd="1" destOrd="0" presId="urn:microsoft.com/office/officeart/2005/8/layout/list1"/>
    <dgm:cxn modelId="{A2444268-886C-4CB0-852F-A319AFFF4F44}" type="presParOf" srcId="{FE7E46FF-1F4F-4699-ADF4-3C179DE97A44}" destId="{A84697BF-9FFE-4EF2-A5C8-07E574F4E461}" srcOrd="2" destOrd="0" presId="urn:microsoft.com/office/officeart/2005/8/layout/list1"/>
    <dgm:cxn modelId="{5B367342-9B2A-4B6B-BB67-83415D493442}" type="presParOf" srcId="{FE7E46FF-1F4F-4699-ADF4-3C179DE97A44}" destId="{F4EB6B93-27F0-42EC-BCBD-CE46A886F622}" srcOrd="3" destOrd="0" presId="urn:microsoft.com/office/officeart/2005/8/layout/list1"/>
    <dgm:cxn modelId="{C6AD60AE-A507-49EA-AFC0-F3C0EC6909E7}" type="presParOf" srcId="{FE7E46FF-1F4F-4699-ADF4-3C179DE97A44}" destId="{24541310-62F1-40D0-8171-0AE5D652C8A2}" srcOrd="4" destOrd="0" presId="urn:microsoft.com/office/officeart/2005/8/layout/list1"/>
    <dgm:cxn modelId="{3846E866-8DA7-4D80-B053-8679D4B2E17F}" type="presParOf" srcId="{24541310-62F1-40D0-8171-0AE5D652C8A2}" destId="{F6E0F2A4-B7C2-4F7C-9042-61DB6DF7CACE}" srcOrd="0" destOrd="0" presId="urn:microsoft.com/office/officeart/2005/8/layout/list1"/>
    <dgm:cxn modelId="{197D13EA-A45D-4257-B0F5-9B1533913D41}" type="presParOf" srcId="{24541310-62F1-40D0-8171-0AE5D652C8A2}" destId="{B55685FA-47F1-454E-B6A5-37027C1A461E}" srcOrd="1" destOrd="0" presId="urn:microsoft.com/office/officeart/2005/8/layout/list1"/>
    <dgm:cxn modelId="{031F7EAE-7BB2-4A49-989A-320543731ABB}" type="presParOf" srcId="{FE7E46FF-1F4F-4699-ADF4-3C179DE97A44}" destId="{A82744AE-18AD-4298-BA0E-C33B94CE4F17}" srcOrd="5" destOrd="0" presId="urn:microsoft.com/office/officeart/2005/8/layout/list1"/>
    <dgm:cxn modelId="{789C47E5-DB59-454F-A09C-0A0033038640}" type="presParOf" srcId="{FE7E46FF-1F4F-4699-ADF4-3C179DE97A44}" destId="{E65BCAD9-CDC2-46E6-B93B-54894DDDAD47}" srcOrd="6" destOrd="0" presId="urn:microsoft.com/office/officeart/2005/8/layout/list1"/>
    <dgm:cxn modelId="{0916602B-21E9-4CB6-8A4C-FC5E632E4051}" type="presParOf" srcId="{FE7E46FF-1F4F-4699-ADF4-3C179DE97A44}" destId="{DA393470-5FE5-40D2-BE3C-4E7E116A9BF6}" srcOrd="7" destOrd="0" presId="urn:microsoft.com/office/officeart/2005/8/layout/list1"/>
    <dgm:cxn modelId="{C9EA1116-BA05-4E3E-9941-900AA01E97B3}" type="presParOf" srcId="{FE7E46FF-1F4F-4699-ADF4-3C179DE97A44}" destId="{C950B1CA-FD9F-43C9-A29C-7CCC107B6495}" srcOrd="8" destOrd="0" presId="urn:microsoft.com/office/officeart/2005/8/layout/list1"/>
    <dgm:cxn modelId="{F48C01D5-F40B-45FC-A4B0-22559150F745}" type="presParOf" srcId="{C950B1CA-FD9F-43C9-A29C-7CCC107B6495}" destId="{BCE086CA-4CF7-4296-A183-F2A734A276EB}" srcOrd="0" destOrd="0" presId="urn:microsoft.com/office/officeart/2005/8/layout/list1"/>
    <dgm:cxn modelId="{FD12059C-0FE4-4231-A778-0B6643E92118}" type="presParOf" srcId="{C950B1CA-FD9F-43C9-A29C-7CCC107B6495}" destId="{C2C0A38C-E589-400A-AE6E-F87DBEA93C40}" srcOrd="1" destOrd="0" presId="urn:microsoft.com/office/officeart/2005/8/layout/list1"/>
    <dgm:cxn modelId="{8E88ECFC-E7F9-44A3-A529-3B8C53E99A4D}" type="presParOf" srcId="{FE7E46FF-1F4F-4699-ADF4-3C179DE97A44}" destId="{823ABB31-0B2E-4CF9-913C-2C7799362157}" srcOrd="9" destOrd="0" presId="urn:microsoft.com/office/officeart/2005/8/layout/list1"/>
    <dgm:cxn modelId="{84BA923B-02D4-44B6-BDB1-166177A93E12}" type="presParOf" srcId="{FE7E46FF-1F4F-4699-ADF4-3C179DE97A44}" destId="{0880332D-EF71-4C9E-A00E-D9A4802698A3}" srcOrd="10" destOrd="0" presId="urn:microsoft.com/office/officeart/2005/8/layout/list1"/>
    <dgm:cxn modelId="{8D90C356-797D-4E9B-A14B-94B8BF2446AB}" type="presParOf" srcId="{FE7E46FF-1F4F-4699-ADF4-3C179DE97A44}" destId="{262B8400-77AB-4A75-BCEB-60FEADE02BE5}" srcOrd="11" destOrd="0" presId="urn:microsoft.com/office/officeart/2005/8/layout/list1"/>
    <dgm:cxn modelId="{811FBA85-0FA6-4100-9A3B-787BBE4C2F9C}" type="presParOf" srcId="{FE7E46FF-1F4F-4699-ADF4-3C179DE97A44}" destId="{E9179426-1875-49EF-BF06-2CACDEB6D82E}" srcOrd="12" destOrd="0" presId="urn:microsoft.com/office/officeart/2005/8/layout/list1"/>
    <dgm:cxn modelId="{D7A73D90-1267-4407-B065-29DC22349A49}" type="presParOf" srcId="{E9179426-1875-49EF-BF06-2CACDEB6D82E}" destId="{C22F45F5-D75B-4D47-9C32-8A5809AEFF73}" srcOrd="0" destOrd="0" presId="urn:microsoft.com/office/officeart/2005/8/layout/list1"/>
    <dgm:cxn modelId="{4C73D058-8EAB-4A28-9D11-04149CE1153D}" type="presParOf" srcId="{E9179426-1875-49EF-BF06-2CACDEB6D82E}" destId="{7CE53D5D-3E94-488C-930D-2D1AEF5EE4B7}" srcOrd="1" destOrd="0" presId="urn:microsoft.com/office/officeart/2005/8/layout/list1"/>
    <dgm:cxn modelId="{7E5B14F5-E07F-440E-996D-AA35DC0EDCFC}" type="presParOf" srcId="{FE7E46FF-1F4F-4699-ADF4-3C179DE97A44}" destId="{8051AB20-5560-4CB8-B97B-EB06B8057369}" srcOrd="13" destOrd="0" presId="urn:microsoft.com/office/officeart/2005/8/layout/list1"/>
    <dgm:cxn modelId="{86C09A02-4886-4636-971E-368362D3E551}" type="presParOf" srcId="{FE7E46FF-1F4F-4699-ADF4-3C179DE97A44}" destId="{8EFD673E-6A32-45DA-8270-07A405B3D27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3C37AF3-407B-48D9-9748-DC6101DE8A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2885A3-5AE2-4491-9A63-FBF918F2B0AC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2400" dirty="0"/>
            <a:t>OBJAVLJENI POZIVI (4) – 22 MEUR</a:t>
          </a:r>
        </a:p>
      </dgm:t>
    </dgm:pt>
    <dgm:pt modelId="{C4C4153D-FC49-47B6-AEB5-79CD3F059348}" type="parTrans" cxnId="{6890F8D1-6109-48BF-9C01-F260FAD39870}">
      <dgm:prSet/>
      <dgm:spPr/>
      <dgm:t>
        <a:bodyPr/>
        <a:lstStyle/>
        <a:p>
          <a:endParaRPr lang="hr-HR" sz="1800"/>
        </a:p>
      </dgm:t>
    </dgm:pt>
    <dgm:pt modelId="{86CCEEEE-745B-405A-B784-AE4E9FD6F639}" type="sibTrans" cxnId="{6890F8D1-6109-48BF-9C01-F260FAD39870}">
      <dgm:prSet/>
      <dgm:spPr/>
      <dgm:t>
        <a:bodyPr/>
        <a:lstStyle/>
        <a:p>
          <a:endParaRPr lang="hr-HR" sz="1800"/>
        </a:p>
      </dgm:t>
    </dgm:pt>
    <dgm:pt modelId="{F90D36BF-9B4E-48A0-BC3D-E6FBEE600F1A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kern="1200" dirty="0"/>
            <a:t>		    </a:t>
          </a:r>
          <a:r>
            <a:rPr lang="hr-HR" sz="1800" b="1" i="0" u="none" kern="1200" dirty="0">
              <a:solidFill>
                <a:srgbClr val="FF9933"/>
              </a:solidFill>
            </a:rPr>
            <a:t>1. Centar kreativnih i kulturnih industrija, 4,73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</a:t>
          </a:r>
          <a:endParaRPr lang="hr-HR" sz="1800" kern="1200" dirty="0">
            <a:solidFill>
              <a:srgbClr val="FF9933"/>
            </a:solidFill>
          </a:endParaRPr>
        </a:p>
      </dgm:t>
    </dgm:pt>
    <dgm:pt modelId="{152F3191-6D36-48B0-8C25-1027E2C4BC5A}" type="parTrans" cxnId="{C68C0460-8CF5-4FC3-8E8F-D23C70AF69FC}">
      <dgm:prSet/>
      <dgm:spPr/>
      <dgm:t>
        <a:bodyPr/>
        <a:lstStyle/>
        <a:p>
          <a:endParaRPr lang="hr-HR" sz="1800"/>
        </a:p>
      </dgm:t>
    </dgm:pt>
    <dgm:pt modelId="{353D8DB1-B300-49C0-9BF6-276DE041FC8E}" type="sibTrans" cxnId="{C68C0460-8CF5-4FC3-8E8F-D23C70AF69FC}">
      <dgm:prSet/>
      <dgm:spPr/>
      <dgm:t>
        <a:bodyPr/>
        <a:lstStyle/>
        <a:p>
          <a:endParaRPr lang="hr-HR" sz="1800"/>
        </a:p>
      </dgm:t>
    </dgm:pt>
    <dgm:pt modelId="{FDFA9084-F762-4235-8D58-82D1254B3889}">
      <dgm:prSet custT="1"/>
      <dgm:spPr/>
      <dgm:t>
        <a:bodyPr/>
        <a:lstStyle/>
        <a:p>
          <a:r>
            <a:rPr lang="hr-HR" sz="2400" dirty="0"/>
            <a:t>UKUPAN BROJ POZIVA (4) – 22 MEUR</a:t>
          </a:r>
        </a:p>
      </dgm:t>
    </dgm:pt>
    <dgm:pt modelId="{5B6DA4A5-0EAB-4BE8-B797-C45919C7434A}" type="parTrans" cxnId="{1CF7C38E-F9E2-4582-8B01-084820922E94}">
      <dgm:prSet/>
      <dgm:spPr/>
      <dgm:t>
        <a:bodyPr/>
        <a:lstStyle/>
        <a:p>
          <a:endParaRPr lang="hr-HR" sz="1800"/>
        </a:p>
      </dgm:t>
    </dgm:pt>
    <dgm:pt modelId="{7EB2ACB6-559D-46DB-A218-F30C4891F2B0}" type="sibTrans" cxnId="{1CF7C38E-F9E2-4582-8B01-084820922E94}">
      <dgm:prSet/>
      <dgm:spPr/>
      <dgm:t>
        <a:bodyPr/>
        <a:lstStyle/>
        <a:p>
          <a:endParaRPr lang="hr-HR" sz="1800"/>
        </a:p>
      </dgm:t>
    </dgm:pt>
    <dgm:pt modelId="{4E4FB766-AA9C-4E2B-A46E-538344FFCEE1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kern="1200" dirty="0">
              <a:solidFill>
                <a:srgbClr val="FF9933"/>
              </a:solidFill>
            </a:rPr>
            <a:t>		    2. Regionalni centar za </a:t>
          </a:r>
          <a:r>
            <a:rPr lang="hr-HR" sz="1800" b="1" kern="1200" dirty="0" err="1">
              <a:solidFill>
                <a:srgbClr val="FF9933"/>
              </a:solidFill>
            </a:rPr>
            <a:t>predinkubaciju</a:t>
          </a:r>
          <a:r>
            <a:rPr lang="hr-HR" sz="1800" b="1" kern="1200" dirty="0">
              <a:solidFill>
                <a:srgbClr val="FF9933"/>
              </a:solidFill>
            </a:rPr>
            <a:t>, 5,21 </a:t>
          </a:r>
          <a:r>
            <a:rPr lang="hr-HR" sz="1800" b="1" i="0" u="none" kern="1200" dirty="0">
              <a:solidFill>
                <a:srgbClr val="FF9933"/>
              </a:solidFill>
            </a:rPr>
            <a:t>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</a:t>
          </a:r>
          <a:endParaRPr lang="hr-HR" sz="1800" b="1" kern="1200" dirty="0">
            <a:solidFill>
              <a:srgbClr val="FF9933"/>
            </a:solidFill>
          </a:endParaRPr>
        </a:p>
      </dgm:t>
    </dgm:pt>
    <dgm:pt modelId="{C50C2577-9ABD-4FFA-95A5-213F4CD085C7}" type="parTrans" cxnId="{F198C2F9-927F-4FD3-942B-484A6283FCE9}">
      <dgm:prSet/>
      <dgm:spPr/>
      <dgm:t>
        <a:bodyPr/>
        <a:lstStyle/>
        <a:p>
          <a:endParaRPr lang="hr-HR" sz="1800"/>
        </a:p>
      </dgm:t>
    </dgm:pt>
    <dgm:pt modelId="{132A299D-A0A9-4873-9BB1-7CF605E03B6C}" type="sibTrans" cxnId="{F198C2F9-927F-4FD3-942B-484A6283FCE9}">
      <dgm:prSet/>
      <dgm:spPr/>
      <dgm:t>
        <a:bodyPr/>
        <a:lstStyle/>
        <a:p>
          <a:endParaRPr lang="hr-HR" sz="1800"/>
        </a:p>
      </dgm:t>
    </dgm:pt>
    <dgm:pt modelId="{99E33208-3DFD-4644-ADD0-F2052FF2F223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		</a:t>
          </a:r>
          <a:r>
            <a:rPr lang="hr-HR" sz="1800" b="1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    3. Zelena mjesta rekreacije, 5,07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</a:t>
          </a:r>
          <a:endParaRPr lang="hr-HR" sz="1800" b="1" kern="1200" dirty="0"/>
        </a:p>
      </dgm:t>
    </dgm:pt>
    <dgm:pt modelId="{05C41AA2-6CBF-49D2-AAC8-20607C0DD225}" type="parTrans" cxnId="{D0980A54-B88C-4EE8-B38D-8AC62F6338EE}">
      <dgm:prSet/>
      <dgm:spPr/>
      <dgm:t>
        <a:bodyPr/>
        <a:lstStyle/>
        <a:p>
          <a:endParaRPr lang="hr-HR"/>
        </a:p>
      </dgm:t>
    </dgm:pt>
    <dgm:pt modelId="{B6445191-1634-411C-A65C-CE2C00BC8CE6}" type="sibTrans" cxnId="{D0980A54-B88C-4EE8-B38D-8AC62F6338EE}">
      <dgm:prSet/>
      <dgm:spPr/>
      <dgm:t>
        <a:bodyPr/>
        <a:lstStyle/>
        <a:p>
          <a:endParaRPr lang="hr-HR"/>
        </a:p>
      </dgm:t>
    </dgm:pt>
    <dgm:pt modelId="{AB7EBF8C-7E38-44AE-99BB-D24E8BC91B6D}">
      <dgm:prSet/>
      <dgm:spPr>
        <a:solidFill>
          <a:srgbClr val="FF9933"/>
        </a:solidFill>
      </dgm:spPr>
      <dgm:t>
        <a:bodyPr/>
        <a:lstStyle/>
        <a:p>
          <a:r>
            <a:rPr lang="hr-HR" dirty="0"/>
            <a:t>UGOVORENO (3 PROJEKTA) – 15,03 MEUR</a:t>
          </a:r>
        </a:p>
      </dgm:t>
    </dgm:pt>
    <dgm:pt modelId="{D8972A21-C00B-4F8C-BA0A-EE88A01C072C}" type="parTrans" cxnId="{9A3EDB33-77E2-47F1-AB75-A12E6EC63209}">
      <dgm:prSet/>
      <dgm:spPr/>
      <dgm:t>
        <a:bodyPr/>
        <a:lstStyle/>
        <a:p>
          <a:endParaRPr lang="hr-HR"/>
        </a:p>
      </dgm:t>
    </dgm:pt>
    <dgm:pt modelId="{00ECFC65-BCA2-417F-BD39-71799EEEF477}" type="sibTrans" cxnId="{9A3EDB33-77E2-47F1-AB75-A12E6EC63209}">
      <dgm:prSet/>
      <dgm:spPr/>
      <dgm:t>
        <a:bodyPr/>
        <a:lstStyle/>
        <a:p>
          <a:endParaRPr lang="hr-HR"/>
        </a:p>
      </dgm:t>
    </dgm:pt>
    <dgm:pt modelId="{808BAD8C-B73B-4834-BD9B-A981622E634A}">
      <dgm:prSet custT="1"/>
      <dgm:spPr/>
      <dgm:t>
        <a:bodyPr/>
        <a:lstStyle/>
        <a:p>
          <a:pPr>
            <a:buFontTx/>
            <a:buNone/>
          </a:pPr>
          <a:r>
            <a:rPr lang="hr-HR" sz="1800" b="1" kern="1200" dirty="0"/>
            <a:t>		    4. Kulturno-povijesna baština, 6,97 MEUR</a:t>
          </a:r>
        </a:p>
      </dgm:t>
    </dgm:pt>
    <dgm:pt modelId="{3405F6DC-670E-4A0F-80A4-D90FF47DEA99}" type="parTrans" cxnId="{A06BE2E0-7D13-48A4-9189-421F043F2375}">
      <dgm:prSet/>
      <dgm:spPr/>
      <dgm:t>
        <a:bodyPr/>
        <a:lstStyle/>
        <a:p>
          <a:endParaRPr lang="hr-HR"/>
        </a:p>
      </dgm:t>
    </dgm:pt>
    <dgm:pt modelId="{A41D6A52-AA1D-457D-A2B3-511390420773}" type="sibTrans" cxnId="{A06BE2E0-7D13-48A4-9189-421F043F2375}">
      <dgm:prSet/>
      <dgm:spPr/>
      <dgm:t>
        <a:bodyPr/>
        <a:lstStyle/>
        <a:p>
          <a:endParaRPr lang="hr-HR"/>
        </a:p>
      </dgm:t>
    </dgm:pt>
    <dgm:pt modelId="{FE7E46FF-1F4F-4699-ADF4-3C179DE97A44}" type="pres">
      <dgm:prSet presAssocID="{E3C37AF3-407B-48D9-9748-DC6101DE8AB3}" presName="linear" presStyleCnt="0">
        <dgm:presLayoutVars>
          <dgm:dir/>
          <dgm:animLvl val="lvl"/>
          <dgm:resizeHandles val="exact"/>
        </dgm:presLayoutVars>
      </dgm:prSet>
      <dgm:spPr/>
    </dgm:pt>
    <dgm:pt modelId="{06EBC7B2-519C-478F-BAF7-0EAFA03803E9}" type="pres">
      <dgm:prSet presAssocID="{FDFA9084-F762-4235-8D58-82D1254B3889}" presName="parentLin" presStyleCnt="0"/>
      <dgm:spPr/>
    </dgm:pt>
    <dgm:pt modelId="{3A554BAD-4CD0-45F5-BF1C-F29353CCF222}" type="pres">
      <dgm:prSet presAssocID="{FDFA9084-F762-4235-8D58-82D1254B3889}" presName="parentLeftMargin" presStyleLbl="node1" presStyleIdx="0" presStyleCnt="3"/>
      <dgm:spPr/>
    </dgm:pt>
    <dgm:pt modelId="{8FB6C544-05B9-4069-8C09-635F096E4CDD}" type="pres">
      <dgm:prSet presAssocID="{FDFA9084-F762-4235-8D58-82D1254B388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88F090-FE18-41FC-BF3B-C12C13D8B80C}" type="pres">
      <dgm:prSet presAssocID="{FDFA9084-F762-4235-8D58-82D1254B3889}" presName="negativeSpace" presStyleCnt="0"/>
      <dgm:spPr/>
    </dgm:pt>
    <dgm:pt modelId="{A84697BF-9FFE-4EF2-A5C8-07E574F4E461}" type="pres">
      <dgm:prSet presAssocID="{FDFA9084-F762-4235-8D58-82D1254B3889}" presName="childText" presStyleLbl="conFgAcc1" presStyleIdx="0" presStyleCnt="3">
        <dgm:presLayoutVars>
          <dgm:bulletEnabled val="1"/>
        </dgm:presLayoutVars>
      </dgm:prSet>
      <dgm:spPr/>
    </dgm:pt>
    <dgm:pt modelId="{F4EB6B93-27F0-42EC-BCBD-CE46A886F622}" type="pres">
      <dgm:prSet presAssocID="{7EB2ACB6-559D-46DB-A218-F30C4891F2B0}" presName="spaceBetweenRectangles" presStyleCnt="0"/>
      <dgm:spPr/>
    </dgm:pt>
    <dgm:pt modelId="{24541310-62F1-40D0-8171-0AE5D652C8A2}" type="pres">
      <dgm:prSet presAssocID="{262885A3-5AE2-4491-9A63-FBF918F2B0AC}" presName="parentLin" presStyleCnt="0"/>
      <dgm:spPr/>
    </dgm:pt>
    <dgm:pt modelId="{F6E0F2A4-B7C2-4F7C-9042-61DB6DF7CACE}" type="pres">
      <dgm:prSet presAssocID="{262885A3-5AE2-4491-9A63-FBF918F2B0AC}" presName="parentLeftMargin" presStyleLbl="node1" presStyleIdx="0" presStyleCnt="3"/>
      <dgm:spPr/>
    </dgm:pt>
    <dgm:pt modelId="{B55685FA-47F1-454E-B6A5-37027C1A461E}" type="pres">
      <dgm:prSet presAssocID="{262885A3-5AE2-4491-9A63-FBF918F2B0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2744AE-18AD-4298-BA0E-C33B94CE4F17}" type="pres">
      <dgm:prSet presAssocID="{262885A3-5AE2-4491-9A63-FBF918F2B0AC}" presName="negativeSpace" presStyleCnt="0"/>
      <dgm:spPr/>
    </dgm:pt>
    <dgm:pt modelId="{E65BCAD9-CDC2-46E6-B93B-54894DDDAD47}" type="pres">
      <dgm:prSet presAssocID="{262885A3-5AE2-4491-9A63-FBF918F2B0AC}" presName="childText" presStyleLbl="conFgAcc1" presStyleIdx="1" presStyleCnt="3" custLinFactNeighborY="-16552">
        <dgm:presLayoutVars>
          <dgm:bulletEnabled val="1"/>
        </dgm:presLayoutVars>
      </dgm:prSet>
      <dgm:spPr/>
    </dgm:pt>
    <dgm:pt modelId="{DA393470-5FE5-40D2-BE3C-4E7E116A9BF6}" type="pres">
      <dgm:prSet presAssocID="{86CCEEEE-745B-405A-B784-AE4E9FD6F639}" presName="spaceBetweenRectangles" presStyleCnt="0"/>
      <dgm:spPr/>
    </dgm:pt>
    <dgm:pt modelId="{8AFEBC1C-D381-4E5F-A9D0-5B3E3C630FCA}" type="pres">
      <dgm:prSet presAssocID="{AB7EBF8C-7E38-44AE-99BB-D24E8BC91B6D}" presName="parentLin" presStyleCnt="0"/>
      <dgm:spPr/>
    </dgm:pt>
    <dgm:pt modelId="{3C95D43E-CB0E-422A-BAE6-C8A4865EF7E0}" type="pres">
      <dgm:prSet presAssocID="{AB7EBF8C-7E38-44AE-99BB-D24E8BC91B6D}" presName="parentLeftMargin" presStyleLbl="node1" presStyleIdx="1" presStyleCnt="3"/>
      <dgm:spPr/>
    </dgm:pt>
    <dgm:pt modelId="{D63645FA-A25F-4339-994C-EE529004A7AC}" type="pres">
      <dgm:prSet presAssocID="{AB7EBF8C-7E38-44AE-99BB-D24E8BC91B6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69B3C15-9818-4AE6-88E8-FF03C81CC7A8}" type="pres">
      <dgm:prSet presAssocID="{AB7EBF8C-7E38-44AE-99BB-D24E8BC91B6D}" presName="negativeSpace" presStyleCnt="0"/>
      <dgm:spPr/>
    </dgm:pt>
    <dgm:pt modelId="{927BBC4E-29C2-4662-B656-BFEFFB019070}" type="pres">
      <dgm:prSet presAssocID="{AB7EBF8C-7E38-44AE-99BB-D24E8BC91B6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80B7C17-DFAB-4A6A-9324-39458F9AC496}" type="presOf" srcId="{FDFA9084-F762-4235-8D58-82D1254B3889}" destId="{8FB6C544-05B9-4069-8C09-635F096E4CDD}" srcOrd="1" destOrd="0" presId="urn:microsoft.com/office/officeart/2005/8/layout/list1"/>
    <dgm:cxn modelId="{9A3EDB33-77E2-47F1-AB75-A12E6EC63209}" srcId="{E3C37AF3-407B-48D9-9748-DC6101DE8AB3}" destId="{AB7EBF8C-7E38-44AE-99BB-D24E8BC91B6D}" srcOrd="2" destOrd="0" parTransId="{D8972A21-C00B-4F8C-BA0A-EE88A01C072C}" sibTransId="{00ECFC65-BCA2-417F-BD39-71799EEEF477}"/>
    <dgm:cxn modelId="{1EBFDA35-980E-4EC6-8895-A096AF55671D}" type="presOf" srcId="{AB7EBF8C-7E38-44AE-99BB-D24E8BC91B6D}" destId="{D63645FA-A25F-4339-994C-EE529004A7AC}" srcOrd="1" destOrd="0" presId="urn:microsoft.com/office/officeart/2005/8/layout/list1"/>
    <dgm:cxn modelId="{C68C0460-8CF5-4FC3-8E8F-D23C70AF69FC}" srcId="{262885A3-5AE2-4491-9A63-FBF918F2B0AC}" destId="{F90D36BF-9B4E-48A0-BC3D-E6FBEE600F1A}" srcOrd="0" destOrd="0" parTransId="{152F3191-6D36-48B0-8C25-1027E2C4BC5A}" sibTransId="{353D8DB1-B300-49C0-9BF6-276DE041FC8E}"/>
    <dgm:cxn modelId="{D0980A54-B88C-4EE8-B38D-8AC62F6338EE}" srcId="{4E4FB766-AA9C-4E2B-A46E-538344FFCEE1}" destId="{99E33208-3DFD-4644-ADD0-F2052FF2F223}" srcOrd="0" destOrd="0" parTransId="{05C41AA2-6CBF-49D2-AAC8-20607C0DD225}" sibTransId="{B6445191-1634-411C-A65C-CE2C00BC8CE6}"/>
    <dgm:cxn modelId="{6E0C2782-4CDA-46EB-A235-05D169C1A6B1}" type="presOf" srcId="{99E33208-3DFD-4644-ADD0-F2052FF2F223}" destId="{E65BCAD9-CDC2-46E6-B93B-54894DDDAD47}" srcOrd="0" destOrd="2" presId="urn:microsoft.com/office/officeart/2005/8/layout/list1"/>
    <dgm:cxn modelId="{1CF7C38E-F9E2-4582-8B01-084820922E94}" srcId="{E3C37AF3-407B-48D9-9748-DC6101DE8AB3}" destId="{FDFA9084-F762-4235-8D58-82D1254B3889}" srcOrd="0" destOrd="0" parTransId="{5B6DA4A5-0EAB-4BE8-B797-C45919C7434A}" sibTransId="{7EB2ACB6-559D-46DB-A218-F30C4891F2B0}"/>
    <dgm:cxn modelId="{4FE4B2A1-C66F-4733-AA23-94C9FF0B41BE}" type="presOf" srcId="{AB7EBF8C-7E38-44AE-99BB-D24E8BC91B6D}" destId="{3C95D43E-CB0E-422A-BAE6-C8A4865EF7E0}" srcOrd="0" destOrd="0" presId="urn:microsoft.com/office/officeart/2005/8/layout/list1"/>
    <dgm:cxn modelId="{205A0AA4-C962-478B-A3B5-5A392E76BB92}" type="presOf" srcId="{262885A3-5AE2-4491-9A63-FBF918F2B0AC}" destId="{F6E0F2A4-B7C2-4F7C-9042-61DB6DF7CACE}" srcOrd="0" destOrd="0" presId="urn:microsoft.com/office/officeart/2005/8/layout/list1"/>
    <dgm:cxn modelId="{862CCFAB-F4B5-4168-B94F-584D86DE3E68}" type="presOf" srcId="{F90D36BF-9B4E-48A0-BC3D-E6FBEE600F1A}" destId="{E65BCAD9-CDC2-46E6-B93B-54894DDDAD47}" srcOrd="0" destOrd="0" presId="urn:microsoft.com/office/officeart/2005/8/layout/list1"/>
    <dgm:cxn modelId="{6890F8D1-6109-48BF-9C01-F260FAD39870}" srcId="{E3C37AF3-407B-48D9-9748-DC6101DE8AB3}" destId="{262885A3-5AE2-4491-9A63-FBF918F2B0AC}" srcOrd="1" destOrd="0" parTransId="{C4C4153D-FC49-47B6-AEB5-79CD3F059348}" sibTransId="{86CCEEEE-745B-405A-B784-AE4E9FD6F639}"/>
    <dgm:cxn modelId="{8B83FDDA-5A4B-4C3C-8BCF-D0B0B4150A59}" type="presOf" srcId="{E3C37AF3-407B-48D9-9748-DC6101DE8AB3}" destId="{FE7E46FF-1F4F-4699-ADF4-3C179DE97A44}" srcOrd="0" destOrd="0" presId="urn:microsoft.com/office/officeart/2005/8/layout/list1"/>
    <dgm:cxn modelId="{8339A3DB-4428-4CEC-9269-9F0C7D6644E0}" type="presOf" srcId="{808BAD8C-B73B-4834-BD9B-A981622E634A}" destId="{E65BCAD9-CDC2-46E6-B93B-54894DDDAD47}" srcOrd="0" destOrd="3" presId="urn:microsoft.com/office/officeart/2005/8/layout/list1"/>
    <dgm:cxn modelId="{FEC98FDF-9623-4D8A-9633-99EE0227D327}" type="presOf" srcId="{FDFA9084-F762-4235-8D58-82D1254B3889}" destId="{3A554BAD-4CD0-45F5-BF1C-F29353CCF222}" srcOrd="0" destOrd="0" presId="urn:microsoft.com/office/officeart/2005/8/layout/list1"/>
    <dgm:cxn modelId="{A06BE2E0-7D13-48A4-9189-421F043F2375}" srcId="{99E33208-3DFD-4644-ADD0-F2052FF2F223}" destId="{808BAD8C-B73B-4834-BD9B-A981622E634A}" srcOrd="0" destOrd="0" parTransId="{3405F6DC-670E-4A0F-80A4-D90FF47DEA99}" sibTransId="{A41D6A52-AA1D-457D-A2B3-511390420773}"/>
    <dgm:cxn modelId="{70B22CE9-86B7-4A18-A72F-340690BE75BF}" type="presOf" srcId="{262885A3-5AE2-4491-9A63-FBF918F2B0AC}" destId="{B55685FA-47F1-454E-B6A5-37027C1A461E}" srcOrd="1" destOrd="0" presId="urn:microsoft.com/office/officeart/2005/8/layout/list1"/>
    <dgm:cxn modelId="{F2817CE9-A7D6-4022-9010-CEF041B23CD2}" type="presOf" srcId="{4E4FB766-AA9C-4E2B-A46E-538344FFCEE1}" destId="{E65BCAD9-CDC2-46E6-B93B-54894DDDAD47}" srcOrd="0" destOrd="1" presId="urn:microsoft.com/office/officeart/2005/8/layout/list1"/>
    <dgm:cxn modelId="{F198C2F9-927F-4FD3-942B-484A6283FCE9}" srcId="{F90D36BF-9B4E-48A0-BC3D-E6FBEE600F1A}" destId="{4E4FB766-AA9C-4E2B-A46E-538344FFCEE1}" srcOrd="0" destOrd="0" parTransId="{C50C2577-9ABD-4FFA-95A5-213F4CD085C7}" sibTransId="{132A299D-A0A9-4873-9BB1-7CF605E03B6C}"/>
    <dgm:cxn modelId="{259F6A74-56A5-4626-8E66-F943F6829D97}" type="presParOf" srcId="{FE7E46FF-1F4F-4699-ADF4-3C179DE97A44}" destId="{06EBC7B2-519C-478F-BAF7-0EAFA03803E9}" srcOrd="0" destOrd="0" presId="urn:microsoft.com/office/officeart/2005/8/layout/list1"/>
    <dgm:cxn modelId="{B7B18668-8F7A-4527-84C6-FE8A58B677E8}" type="presParOf" srcId="{06EBC7B2-519C-478F-BAF7-0EAFA03803E9}" destId="{3A554BAD-4CD0-45F5-BF1C-F29353CCF222}" srcOrd="0" destOrd="0" presId="urn:microsoft.com/office/officeart/2005/8/layout/list1"/>
    <dgm:cxn modelId="{9E8F453C-EF43-4B10-A074-F86CDCB1F6E4}" type="presParOf" srcId="{06EBC7B2-519C-478F-BAF7-0EAFA03803E9}" destId="{8FB6C544-05B9-4069-8C09-635F096E4CDD}" srcOrd="1" destOrd="0" presId="urn:microsoft.com/office/officeart/2005/8/layout/list1"/>
    <dgm:cxn modelId="{094F1101-DC15-4DD5-8F69-BA56619FC8A3}" type="presParOf" srcId="{FE7E46FF-1F4F-4699-ADF4-3C179DE97A44}" destId="{F088F090-FE18-41FC-BF3B-C12C13D8B80C}" srcOrd="1" destOrd="0" presId="urn:microsoft.com/office/officeart/2005/8/layout/list1"/>
    <dgm:cxn modelId="{6D9C1C58-8140-411E-BD60-44FCA5778BD4}" type="presParOf" srcId="{FE7E46FF-1F4F-4699-ADF4-3C179DE97A44}" destId="{A84697BF-9FFE-4EF2-A5C8-07E574F4E461}" srcOrd="2" destOrd="0" presId="urn:microsoft.com/office/officeart/2005/8/layout/list1"/>
    <dgm:cxn modelId="{0F16B010-36CC-4D55-84A2-CAFECCC201A1}" type="presParOf" srcId="{FE7E46FF-1F4F-4699-ADF4-3C179DE97A44}" destId="{F4EB6B93-27F0-42EC-BCBD-CE46A886F622}" srcOrd="3" destOrd="0" presId="urn:microsoft.com/office/officeart/2005/8/layout/list1"/>
    <dgm:cxn modelId="{2C023660-38CB-44F5-82E5-0F9D277262AC}" type="presParOf" srcId="{FE7E46FF-1F4F-4699-ADF4-3C179DE97A44}" destId="{24541310-62F1-40D0-8171-0AE5D652C8A2}" srcOrd="4" destOrd="0" presId="urn:microsoft.com/office/officeart/2005/8/layout/list1"/>
    <dgm:cxn modelId="{B6027449-9C9A-4377-BAA5-8FD165F0DBED}" type="presParOf" srcId="{24541310-62F1-40D0-8171-0AE5D652C8A2}" destId="{F6E0F2A4-B7C2-4F7C-9042-61DB6DF7CACE}" srcOrd="0" destOrd="0" presId="urn:microsoft.com/office/officeart/2005/8/layout/list1"/>
    <dgm:cxn modelId="{733B5F28-B5B1-4BC1-8F05-F94E67A21A8F}" type="presParOf" srcId="{24541310-62F1-40D0-8171-0AE5D652C8A2}" destId="{B55685FA-47F1-454E-B6A5-37027C1A461E}" srcOrd="1" destOrd="0" presId="urn:microsoft.com/office/officeart/2005/8/layout/list1"/>
    <dgm:cxn modelId="{FE8276B0-8CEC-4370-B385-15070B1F8BE3}" type="presParOf" srcId="{FE7E46FF-1F4F-4699-ADF4-3C179DE97A44}" destId="{A82744AE-18AD-4298-BA0E-C33B94CE4F17}" srcOrd="5" destOrd="0" presId="urn:microsoft.com/office/officeart/2005/8/layout/list1"/>
    <dgm:cxn modelId="{A904F4C8-9FA3-4247-B45F-5EE94A56066B}" type="presParOf" srcId="{FE7E46FF-1F4F-4699-ADF4-3C179DE97A44}" destId="{E65BCAD9-CDC2-46E6-B93B-54894DDDAD47}" srcOrd="6" destOrd="0" presId="urn:microsoft.com/office/officeart/2005/8/layout/list1"/>
    <dgm:cxn modelId="{A081CBAC-5925-406E-AFBC-2F5FC1CB9EBC}" type="presParOf" srcId="{FE7E46FF-1F4F-4699-ADF4-3C179DE97A44}" destId="{DA393470-5FE5-40D2-BE3C-4E7E116A9BF6}" srcOrd="7" destOrd="0" presId="urn:microsoft.com/office/officeart/2005/8/layout/list1"/>
    <dgm:cxn modelId="{326F947D-A284-4A8F-8660-BD3DFDC4FF65}" type="presParOf" srcId="{FE7E46FF-1F4F-4699-ADF4-3C179DE97A44}" destId="{8AFEBC1C-D381-4E5F-A9D0-5B3E3C630FCA}" srcOrd="8" destOrd="0" presId="urn:microsoft.com/office/officeart/2005/8/layout/list1"/>
    <dgm:cxn modelId="{764534B1-D0C2-4D9C-984D-CFF2D91377D7}" type="presParOf" srcId="{8AFEBC1C-D381-4E5F-A9D0-5B3E3C630FCA}" destId="{3C95D43E-CB0E-422A-BAE6-C8A4865EF7E0}" srcOrd="0" destOrd="0" presId="urn:microsoft.com/office/officeart/2005/8/layout/list1"/>
    <dgm:cxn modelId="{9C8D2A71-23CE-4661-815B-F9126C957C83}" type="presParOf" srcId="{8AFEBC1C-D381-4E5F-A9D0-5B3E3C630FCA}" destId="{D63645FA-A25F-4339-994C-EE529004A7AC}" srcOrd="1" destOrd="0" presId="urn:microsoft.com/office/officeart/2005/8/layout/list1"/>
    <dgm:cxn modelId="{8246F441-A9FE-4A4A-830C-3C22BB71A670}" type="presParOf" srcId="{FE7E46FF-1F4F-4699-ADF4-3C179DE97A44}" destId="{069B3C15-9818-4AE6-88E8-FF03C81CC7A8}" srcOrd="9" destOrd="0" presId="urn:microsoft.com/office/officeart/2005/8/layout/list1"/>
    <dgm:cxn modelId="{608A5373-2EAC-4754-9293-7CE6763608D5}" type="presParOf" srcId="{FE7E46FF-1F4F-4699-ADF4-3C179DE97A44}" destId="{927BBC4E-29C2-4662-B656-BFEFFB01907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3C37AF3-407B-48D9-9748-DC6101DE8A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2885A3-5AE2-4491-9A63-FBF918F2B0AC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2000" dirty="0"/>
            <a:t>OBJAVLJENI POZIVI (6) – 20,39 MEUR</a:t>
          </a:r>
        </a:p>
      </dgm:t>
    </dgm:pt>
    <dgm:pt modelId="{C4C4153D-FC49-47B6-AEB5-79CD3F059348}" type="parTrans" cxnId="{6890F8D1-6109-48BF-9C01-F260FAD39870}">
      <dgm:prSet/>
      <dgm:spPr/>
      <dgm:t>
        <a:bodyPr/>
        <a:lstStyle/>
        <a:p>
          <a:endParaRPr lang="hr-HR" sz="2000"/>
        </a:p>
      </dgm:t>
    </dgm:pt>
    <dgm:pt modelId="{86CCEEEE-745B-405A-B784-AE4E9FD6F639}" type="sibTrans" cxnId="{6890F8D1-6109-48BF-9C01-F260FAD39870}">
      <dgm:prSet/>
      <dgm:spPr/>
      <dgm:t>
        <a:bodyPr/>
        <a:lstStyle/>
        <a:p>
          <a:endParaRPr lang="hr-HR" sz="2000"/>
        </a:p>
      </dgm:t>
    </dgm:pt>
    <dgm:pt modelId="{9A2802A1-65ED-447E-BB04-E16F76247E5B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r-HR" sz="2000" dirty="0"/>
            <a:t>POZIVI KOJI NISU U IZRADI (1) – 1,60 MEUR</a:t>
          </a:r>
        </a:p>
      </dgm:t>
    </dgm:pt>
    <dgm:pt modelId="{5AA0CA88-C979-4BE5-B2EF-B18963FF7DFE}" type="parTrans" cxnId="{8C4479C6-AF5B-4F4F-BB46-9DF26BCCAAFA}">
      <dgm:prSet/>
      <dgm:spPr/>
      <dgm:t>
        <a:bodyPr/>
        <a:lstStyle/>
        <a:p>
          <a:endParaRPr lang="hr-HR" sz="2000"/>
        </a:p>
      </dgm:t>
    </dgm:pt>
    <dgm:pt modelId="{F2F7A487-B457-4F70-A627-9E3638D597D6}" type="sibTrans" cxnId="{8C4479C6-AF5B-4F4F-BB46-9DF26BCCAAFA}">
      <dgm:prSet/>
      <dgm:spPr/>
      <dgm:t>
        <a:bodyPr/>
        <a:lstStyle/>
        <a:p>
          <a:endParaRPr lang="hr-HR" sz="2000"/>
        </a:p>
      </dgm:t>
    </dgm:pt>
    <dgm:pt modelId="{F90D36BF-9B4E-48A0-BC3D-E6FBEE600F1A}">
      <dgm:prSet custT="1"/>
      <dgm:spPr/>
      <dgm:t>
        <a:bodyPr/>
        <a:lstStyle/>
        <a:p>
          <a:pPr>
            <a:buFont typeface="+mj-lt"/>
            <a:buNone/>
          </a:pPr>
          <a:r>
            <a:rPr lang="hr-HR" sz="2000" b="1" i="0" u="none" dirty="0"/>
            <a:t>		</a:t>
          </a:r>
          <a:r>
            <a:rPr lang="hr-HR" sz="1800" b="1" i="0" u="none" dirty="0">
              <a:solidFill>
                <a:srgbClr val="FF9933"/>
              </a:solidFill>
            </a:rPr>
            <a:t>  1. Biciklistička infrastruktura (OT), 4,47 MEUR </a:t>
          </a:r>
          <a:r>
            <a:rPr lang="hr-HR" sz="1800" b="0" i="1" u="none" dirty="0">
              <a:solidFill>
                <a:srgbClr val="FF9933"/>
              </a:solidFill>
            </a:rPr>
            <a:t>– ugovoreno (5)</a:t>
          </a:r>
          <a:endParaRPr lang="hr-HR" sz="1800" b="0" i="1" dirty="0">
            <a:solidFill>
              <a:srgbClr val="FF9933"/>
            </a:solidFill>
          </a:endParaRPr>
        </a:p>
      </dgm:t>
    </dgm:pt>
    <dgm:pt modelId="{152F3191-6D36-48B0-8C25-1027E2C4BC5A}" type="parTrans" cxnId="{C68C0460-8CF5-4FC3-8E8F-D23C70AF69FC}">
      <dgm:prSet/>
      <dgm:spPr/>
      <dgm:t>
        <a:bodyPr/>
        <a:lstStyle/>
        <a:p>
          <a:endParaRPr lang="hr-HR" sz="2000"/>
        </a:p>
      </dgm:t>
    </dgm:pt>
    <dgm:pt modelId="{353D8DB1-B300-49C0-9BF6-276DE041FC8E}" type="sibTrans" cxnId="{C68C0460-8CF5-4FC3-8E8F-D23C70AF69FC}">
      <dgm:prSet/>
      <dgm:spPr/>
      <dgm:t>
        <a:bodyPr/>
        <a:lstStyle/>
        <a:p>
          <a:endParaRPr lang="hr-HR" sz="2000"/>
        </a:p>
      </dgm:t>
    </dgm:pt>
    <dgm:pt modelId="{FDFA9084-F762-4235-8D58-82D1254B3889}">
      <dgm:prSet custT="1"/>
      <dgm:spPr/>
      <dgm:t>
        <a:bodyPr/>
        <a:lstStyle/>
        <a:p>
          <a:r>
            <a:rPr lang="hr-HR" sz="2000" dirty="0"/>
            <a:t>UKUPAN BROJ POZIVA (7) – 22 MEUR</a:t>
          </a:r>
        </a:p>
      </dgm:t>
    </dgm:pt>
    <dgm:pt modelId="{5B6DA4A5-0EAB-4BE8-B797-C45919C7434A}" type="parTrans" cxnId="{1CF7C38E-F9E2-4582-8B01-084820922E94}">
      <dgm:prSet/>
      <dgm:spPr/>
      <dgm:t>
        <a:bodyPr/>
        <a:lstStyle/>
        <a:p>
          <a:endParaRPr lang="hr-HR" sz="2000"/>
        </a:p>
      </dgm:t>
    </dgm:pt>
    <dgm:pt modelId="{7EB2ACB6-559D-46DB-A218-F30C4891F2B0}" type="sibTrans" cxnId="{1CF7C38E-F9E2-4582-8B01-084820922E94}">
      <dgm:prSet/>
      <dgm:spPr/>
      <dgm:t>
        <a:bodyPr/>
        <a:lstStyle/>
        <a:p>
          <a:endParaRPr lang="hr-HR" sz="2000"/>
        </a:p>
      </dgm:t>
    </dgm:pt>
    <dgm:pt modelId="{89F68429-79BA-4450-9557-E2B075B3DCB3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dirty="0">
              <a:solidFill>
                <a:srgbClr val="FF9933"/>
              </a:solidFill>
            </a:rPr>
            <a:t>		    2. Plivalište "</a:t>
          </a:r>
          <a:r>
            <a:rPr lang="hr-HR" sz="1800" b="1" i="0" u="none" dirty="0" err="1">
              <a:solidFill>
                <a:srgbClr val="FF9933"/>
              </a:solidFill>
            </a:rPr>
            <a:t>Lenije</a:t>
          </a:r>
          <a:r>
            <a:rPr lang="hr-HR" sz="1800" b="1" i="0" u="none" dirty="0">
              <a:solidFill>
                <a:srgbClr val="FF9933"/>
              </a:solidFill>
            </a:rPr>
            <a:t>", 4,34 MEUR </a:t>
          </a:r>
          <a:r>
            <a:rPr lang="hr-HR" sz="1800" b="0" i="1" u="none" dirty="0">
              <a:solidFill>
                <a:srgbClr val="FF9933"/>
              </a:solidFill>
            </a:rPr>
            <a:t>– ugovoreno </a:t>
          </a:r>
          <a:endParaRPr lang="hr-HR" sz="1800" dirty="0">
            <a:solidFill>
              <a:srgbClr val="FF9933"/>
            </a:solidFill>
          </a:endParaRPr>
        </a:p>
      </dgm:t>
    </dgm:pt>
    <dgm:pt modelId="{9919C3F7-75E0-421E-BE24-768FE15D791A}" type="parTrans" cxnId="{64FC8918-E260-4811-8136-3DE4EA10F666}">
      <dgm:prSet/>
      <dgm:spPr/>
      <dgm:t>
        <a:bodyPr/>
        <a:lstStyle/>
        <a:p>
          <a:endParaRPr lang="hr-HR" sz="2000"/>
        </a:p>
      </dgm:t>
    </dgm:pt>
    <dgm:pt modelId="{51678696-340D-48EB-9C7F-59F0BE72E56F}" type="sibTrans" cxnId="{64FC8918-E260-4811-8136-3DE4EA10F666}">
      <dgm:prSet/>
      <dgm:spPr/>
      <dgm:t>
        <a:bodyPr/>
        <a:lstStyle/>
        <a:p>
          <a:endParaRPr lang="hr-HR" sz="2000"/>
        </a:p>
      </dgm:t>
    </dgm:pt>
    <dgm:pt modelId="{5665F7E3-E213-492B-9C55-5D34E9890CAD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dirty="0">
              <a:solidFill>
                <a:srgbClr val="FF9933"/>
              </a:solidFill>
            </a:rPr>
            <a:t>    	    3. Zeleno digitalni park Papuk, 1,95 MEUR </a:t>
          </a:r>
          <a:r>
            <a:rPr lang="hr-HR" sz="1800" b="0" i="1" u="none" dirty="0">
              <a:solidFill>
                <a:srgbClr val="FF9933"/>
              </a:solidFill>
            </a:rPr>
            <a:t>– ugovoreno </a:t>
          </a:r>
          <a:endParaRPr lang="hr-HR" sz="1800" b="1" dirty="0">
            <a:solidFill>
              <a:srgbClr val="FF9933"/>
            </a:solidFill>
          </a:endParaRPr>
        </a:p>
      </dgm:t>
    </dgm:pt>
    <dgm:pt modelId="{A895018C-0BAB-4788-A612-0A1AD37330F9}" type="parTrans" cxnId="{CE6C64CA-AAF5-4C43-9341-3A5FA06CF551}">
      <dgm:prSet/>
      <dgm:spPr/>
      <dgm:t>
        <a:bodyPr/>
        <a:lstStyle/>
        <a:p>
          <a:endParaRPr lang="hr-HR" sz="2000"/>
        </a:p>
      </dgm:t>
    </dgm:pt>
    <dgm:pt modelId="{653BD731-C640-4223-B492-F9897448E020}" type="sibTrans" cxnId="{CE6C64CA-AAF5-4C43-9341-3A5FA06CF551}">
      <dgm:prSet/>
      <dgm:spPr/>
      <dgm:t>
        <a:bodyPr/>
        <a:lstStyle/>
        <a:p>
          <a:endParaRPr lang="hr-HR" sz="2000"/>
        </a:p>
      </dgm:t>
    </dgm:pt>
    <dgm:pt modelId="{44A7B072-0A8F-405F-B06A-D92DB299C8E3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dirty="0">
              <a:solidFill>
                <a:srgbClr val="FF9933"/>
              </a:solidFill>
            </a:rPr>
            <a:t> 		    4. Trg Vinkovačkih jeseni, 1,35 MEUR </a:t>
          </a:r>
          <a:r>
            <a:rPr lang="hr-HR" sz="1800" b="0" i="1" u="none" dirty="0">
              <a:solidFill>
                <a:srgbClr val="FF9933"/>
              </a:solidFill>
            </a:rPr>
            <a:t>– ugovoreno </a:t>
          </a:r>
          <a:endParaRPr lang="hr-HR" sz="1800" b="1" dirty="0">
            <a:solidFill>
              <a:srgbClr val="FF9933"/>
            </a:solidFill>
          </a:endParaRPr>
        </a:p>
      </dgm:t>
    </dgm:pt>
    <dgm:pt modelId="{2686561C-7766-470D-9BC5-620BA598505A}" type="parTrans" cxnId="{86238096-E67F-479A-A8BB-67880EBB4881}">
      <dgm:prSet/>
      <dgm:spPr/>
      <dgm:t>
        <a:bodyPr/>
        <a:lstStyle/>
        <a:p>
          <a:endParaRPr lang="hr-HR" sz="2000"/>
        </a:p>
      </dgm:t>
    </dgm:pt>
    <dgm:pt modelId="{5B047A6A-654E-4CBD-88CF-C00448BB0F32}" type="sibTrans" cxnId="{86238096-E67F-479A-A8BB-67880EBB4881}">
      <dgm:prSet/>
      <dgm:spPr/>
      <dgm:t>
        <a:bodyPr/>
        <a:lstStyle/>
        <a:p>
          <a:endParaRPr lang="hr-HR" sz="2000"/>
        </a:p>
      </dgm:t>
    </dgm:pt>
    <dgm:pt modelId="{DF6B0563-0ACA-46F4-9661-251FB5D8AEBC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dirty="0">
              <a:solidFill>
                <a:srgbClr val="FF0000"/>
              </a:solidFill>
            </a:rPr>
            <a:t>		   1. Interpretacijsko edukacijski centar, 1,60 MEUR – </a:t>
          </a:r>
          <a:r>
            <a:rPr lang="hr-HR" sz="1800" b="0" i="1" dirty="0">
              <a:solidFill>
                <a:srgbClr val="FF0000"/>
              </a:solidFill>
            </a:rPr>
            <a:t>najavljeno odustajanje</a:t>
          </a:r>
        </a:p>
      </dgm:t>
    </dgm:pt>
    <dgm:pt modelId="{01C4DEDA-4C10-4AB1-8194-2EA83300A5B7}" type="sibTrans" cxnId="{42CECE14-F7A8-4BD7-8412-C5DE5A4F6017}">
      <dgm:prSet/>
      <dgm:spPr/>
      <dgm:t>
        <a:bodyPr/>
        <a:lstStyle/>
        <a:p>
          <a:endParaRPr lang="hr-HR" sz="2000"/>
        </a:p>
      </dgm:t>
    </dgm:pt>
    <dgm:pt modelId="{B0AF2CA0-ED85-4997-BEA6-5EB0EA8C7347}" type="parTrans" cxnId="{42CECE14-F7A8-4BD7-8412-C5DE5A4F6017}">
      <dgm:prSet/>
      <dgm:spPr/>
      <dgm:t>
        <a:bodyPr/>
        <a:lstStyle/>
        <a:p>
          <a:endParaRPr lang="hr-HR" sz="2000"/>
        </a:p>
      </dgm:t>
    </dgm:pt>
    <dgm:pt modelId="{51BA3C5B-72F8-40AE-9EC3-93CEA511E732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dirty="0"/>
            <a:t>		    5. Gradska tržnica, 2,89 MEUR</a:t>
          </a:r>
        </a:p>
      </dgm:t>
    </dgm:pt>
    <dgm:pt modelId="{3362AC51-3EDB-46E3-A7F2-0E39E44D103C}" type="parTrans" cxnId="{2F1E337E-E82E-4BF3-BD99-6B18961A9DEA}">
      <dgm:prSet/>
      <dgm:spPr/>
      <dgm:t>
        <a:bodyPr/>
        <a:lstStyle/>
        <a:p>
          <a:endParaRPr lang="hr-HR"/>
        </a:p>
      </dgm:t>
    </dgm:pt>
    <dgm:pt modelId="{FA2CD12B-1527-4DBC-8C5D-AE0F7B9CAE5D}" type="sibTrans" cxnId="{2F1E337E-E82E-4BF3-BD99-6B18961A9DEA}">
      <dgm:prSet/>
      <dgm:spPr/>
      <dgm:t>
        <a:bodyPr/>
        <a:lstStyle/>
        <a:p>
          <a:endParaRPr lang="hr-HR"/>
        </a:p>
      </dgm:t>
    </dgm:pt>
    <dgm:pt modelId="{CCD86880-8450-41B2-84E4-4951CFB61481}">
      <dgm:prSet custT="1"/>
      <dgm:spPr>
        <a:solidFill>
          <a:srgbClr val="FF9933"/>
        </a:solidFill>
      </dgm:spPr>
      <dgm:t>
        <a:bodyPr/>
        <a:lstStyle/>
        <a:p>
          <a:r>
            <a:rPr lang="hr-HR" sz="2000" dirty="0"/>
            <a:t>UGOVORENO (8 PROJEKATA) – 12,12 MEUR</a:t>
          </a:r>
        </a:p>
      </dgm:t>
    </dgm:pt>
    <dgm:pt modelId="{50A15EDD-C993-4701-832F-1A7672353595}" type="parTrans" cxnId="{83A1CCA5-56DB-4943-9E5B-DC89B3C0DDD8}">
      <dgm:prSet/>
      <dgm:spPr/>
      <dgm:t>
        <a:bodyPr/>
        <a:lstStyle/>
        <a:p>
          <a:endParaRPr lang="hr-HR"/>
        </a:p>
      </dgm:t>
    </dgm:pt>
    <dgm:pt modelId="{A6810FAB-61DC-40F9-94BF-2B7C8E969778}" type="sibTrans" cxnId="{83A1CCA5-56DB-4943-9E5B-DC89B3C0DDD8}">
      <dgm:prSet/>
      <dgm:spPr/>
      <dgm:t>
        <a:bodyPr/>
        <a:lstStyle/>
        <a:p>
          <a:endParaRPr lang="hr-HR"/>
        </a:p>
      </dgm:t>
    </dgm:pt>
    <dgm:pt modelId="{36157A8E-0FE8-4691-9B0B-1B68C742C1D5}">
      <dgm:prSet custT="1"/>
      <dgm:spPr/>
      <dgm:t>
        <a:bodyPr/>
        <a:lstStyle/>
        <a:p>
          <a:pPr>
            <a:buFontTx/>
            <a:buNone/>
          </a:pPr>
          <a:r>
            <a:rPr lang="hr-HR" sz="1800" b="1" dirty="0"/>
            <a:t>		    6. </a:t>
          </a:r>
          <a:r>
            <a:rPr lang="nn-NO" sz="1800" b="1" dirty="0"/>
            <a:t>Kulturno/društvena i sportska infr</a:t>
          </a:r>
          <a:r>
            <a:rPr lang="hr-HR" sz="1800" b="1" dirty="0" err="1"/>
            <a:t>astruktura</a:t>
          </a:r>
          <a:r>
            <a:rPr lang="hr-HR" sz="1800" b="1" dirty="0"/>
            <a:t> </a:t>
          </a:r>
          <a:r>
            <a:rPr lang="nn-NO" sz="1800" b="1" dirty="0"/>
            <a:t>(OT)</a:t>
          </a:r>
          <a:r>
            <a:rPr lang="hr-HR" sz="1800" b="1" dirty="0"/>
            <a:t>, 5,38 MEUR </a:t>
          </a:r>
        </a:p>
      </dgm:t>
    </dgm:pt>
    <dgm:pt modelId="{20FC3520-4E7A-4E83-B79E-2EC5C36D4438}" type="parTrans" cxnId="{60E1A273-8A43-4E86-9707-4A3842E8B640}">
      <dgm:prSet/>
      <dgm:spPr/>
      <dgm:t>
        <a:bodyPr/>
        <a:lstStyle/>
        <a:p>
          <a:endParaRPr lang="hr-HR"/>
        </a:p>
      </dgm:t>
    </dgm:pt>
    <dgm:pt modelId="{5D583C1E-AF51-4299-81A3-364C787C4192}" type="sibTrans" cxnId="{60E1A273-8A43-4E86-9707-4A3842E8B640}">
      <dgm:prSet/>
      <dgm:spPr/>
      <dgm:t>
        <a:bodyPr/>
        <a:lstStyle/>
        <a:p>
          <a:endParaRPr lang="hr-HR"/>
        </a:p>
      </dgm:t>
    </dgm:pt>
    <dgm:pt modelId="{FE7E46FF-1F4F-4699-ADF4-3C179DE97A44}" type="pres">
      <dgm:prSet presAssocID="{E3C37AF3-407B-48D9-9748-DC6101DE8AB3}" presName="linear" presStyleCnt="0">
        <dgm:presLayoutVars>
          <dgm:dir/>
          <dgm:animLvl val="lvl"/>
          <dgm:resizeHandles val="exact"/>
        </dgm:presLayoutVars>
      </dgm:prSet>
      <dgm:spPr/>
    </dgm:pt>
    <dgm:pt modelId="{06EBC7B2-519C-478F-BAF7-0EAFA03803E9}" type="pres">
      <dgm:prSet presAssocID="{FDFA9084-F762-4235-8D58-82D1254B3889}" presName="parentLin" presStyleCnt="0"/>
      <dgm:spPr/>
    </dgm:pt>
    <dgm:pt modelId="{3A554BAD-4CD0-45F5-BF1C-F29353CCF222}" type="pres">
      <dgm:prSet presAssocID="{FDFA9084-F762-4235-8D58-82D1254B3889}" presName="parentLeftMargin" presStyleLbl="node1" presStyleIdx="0" presStyleCnt="4"/>
      <dgm:spPr/>
    </dgm:pt>
    <dgm:pt modelId="{8FB6C544-05B9-4069-8C09-635F096E4CDD}" type="pres">
      <dgm:prSet presAssocID="{FDFA9084-F762-4235-8D58-82D1254B388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088F090-FE18-41FC-BF3B-C12C13D8B80C}" type="pres">
      <dgm:prSet presAssocID="{FDFA9084-F762-4235-8D58-82D1254B3889}" presName="negativeSpace" presStyleCnt="0"/>
      <dgm:spPr/>
    </dgm:pt>
    <dgm:pt modelId="{A84697BF-9FFE-4EF2-A5C8-07E574F4E461}" type="pres">
      <dgm:prSet presAssocID="{FDFA9084-F762-4235-8D58-82D1254B3889}" presName="childText" presStyleLbl="conFgAcc1" presStyleIdx="0" presStyleCnt="4">
        <dgm:presLayoutVars>
          <dgm:bulletEnabled val="1"/>
        </dgm:presLayoutVars>
      </dgm:prSet>
      <dgm:spPr/>
    </dgm:pt>
    <dgm:pt modelId="{F4EB6B93-27F0-42EC-BCBD-CE46A886F622}" type="pres">
      <dgm:prSet presAssocID="{7EB2ACB6-559D-46DB-A218-F30C4891F2B0}" presName="spaceBetweenRectangles" presStyleCnt="0"/>
      <dgm:spPr/>
    </dgm:pt>
    <dgm:pt modelId="{24541310-62F1-40D0-8171-0AE5D652C8A2}" type="pres">
      <dgm:prSet presAssocID="{262885A3-5AE2-4491-9A63-FBF918F2B0AC}" presName="parentLin" presStyleCnt="0"/>
      <dgm:spPr/>
    </dgm:pt>
    <dgm:pt modelId="{F6E0F2A4-B7C2-4F7C-9042-61DB6DF7CACE}" type="pres">
      <dgm:prSet presAssocID="{262885A3-5AE2-4491-9A63-FBF918F2B0AC}" presName="parentLeftMargin" presStyleLbl="node1" presStyleIdx="0" presStyleCnt="4"/>
      <dgm:spPr/>
    </dgm:pt>
    <dgm:pt modelId="{B55685FA-47F1-454E-B6A5-37027C1A461E}" type="pres">
      <dgm:prSet presAssocID="{262885A3-5AE2-4491-9A63-FBF918F2B0A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82744AE-18AD-4298-BA0E-C33B94CE4F17}" type="pres">
      <dgm:prSet presAssocID="{262885A3-5AE2-4491-9A63-FBF918F2B0AC}" presName="negativeSpace" presStyleCnt="0"/>
      <dgm:spPr/>
    </dgm:pt>
    <dgm:pt modelId="{E65BCAD9-CDC2-46E6-B93B-54894DDDAD47}" type="pres">
      <dgm:prSet presAssocID="{262885A3-5AE2-4491-9A63-FBF918F2B0AC}" presName="childText" presStyleLbl="conFgAcc1" presStyleIdx="1" presStyleCnt="4" custLinFactNeighborX="-775" custLinFactNeighborY="-17515">
        <dgm:presLayoutVars>
          <dgm:bulletEnabled val="1"/>
        </dgm:presLayoutVars>
      </dgm:prSet>
      <dgm:spPr/>
    </dgm:pt>
    <dgm:pt modelId="{DA393470-5FE5-40D2-BE3C-4E7E116A9BF6}" type="pres">
      <dgm:prSet presAssocID="{86CCEEEE-745B-405A-B784-AE4E9FD6F639}" presName="spaceBetweenRectangles" presStyleCnt="0"/>
      <dgm:spPr/>
    </dgm:pt>
    <dgm:pt modelId="{C950B1CA-FD9F-43C9-A29C-7CCC107B6495}" type="pres">
      <dgm:prSet presAssocID="{9A2802A1-65ED-447E-BB04-E16F76247E5B}" presName="parentLin" presStyleCnt="0"/>
      <dgm:spPr/>
    </dgm:pt>
    <dgm:pt modelId="{BCE086CA-4CF7-4296-A183-F2A734A276EB}" type="pres">
      <dgm:prSet presAssocID="{9A2802A1-65ED-447E-BB04-E16F76247E5B}" presName="parentLeftMargin" presStyleLbl="node1" presStyleIdx="1" presStyleCnt="4"/>
      <dgm:spPr/>
    </dgm:pt>
    <dgm:pt modelId="{C2C0A38C-E589-400A-AE6E-F87DBEA93C40}" type="pres">
      <dgm:prSet presAssocID="{9A2802A1-65ED-447E-BB04-E16F76247E5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23ABB31-0B2E-4CF9-913C-2C7799362157}" type="pres">
      <dgm:prSet presAssocID="{9A2802A1-65ED-447E-BB04-E16F76247E5B}" presName="negativeSpace" presStyleCnt="0"/>
      <dgm:spPr/>
    </dgm:pt>
    <dgm:pt modelId="{0880332D-EF71-4C9E-A00E-D9A4802698A3}" type="pres">
      <dgm:prSet presAssocID="{9A2802A1-65ED-447E-BB04-E16F76247E5B}" presName="childText" presStyleLbl="conFgAcc1" presStyleIdx="2" presStyleCnt="4" custLinFactNeighborY="23292">
        <dgm:presLayoutVars>
          <dgm:bulletEnabled val="1"/>
        </dgm:presLayoutVars>
      </dgm:prSet>
      <dgm:spPr/>
    </dgm:pt>
    <dgm:pt modelId="{DA7453E5-E244-4B0C-9D0F-D2CA07F3EABC}" type="pres">
      <dgm:prSet presAssocID="{F2F7A487-B457-4F70-A627-9E3638D597D6}" presName="spaceBetweenRectangles" presStyleCnt="0"/>
      <dgm:spPr/>
    </dgm:pt>
    <dgm:pt modelId="{9C91BF2F-BB03-458A-A639-EABBD71F00BA}" type="pres">
      <dgm:prSet presAssocID="{CCD86880-8450-41B2-84E4-4951CFB61481}" presName="parentLin" presStyleCnt="0"/>
      <dgm:spPr/>
    </dgm:pt>
    <dgm:pt modelId="{F4935739-F14E-44E0-8873-4C50504C041B}" type="pres">
      <dgm:prSet presAssocID="{CCD86880-8450-41B2-84E4-4951CFB61481}" presName="parentLeftMargin" presStyleLbl="node1" presStyleIdx="2" presStyleCnt="4"/>
      <dgm:spPr/>
    </dgm:pt>
    <dgm:pt modelId="{AA669693-7105-442D-90BB-0789F6BDD5C6}" type="pres">
      <dgm:prSet presAssocID="{CCD86880-8450-41B2-84E4-4951CFB6148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C46F2AE-0815-41ED-8909-C88B6DD8225F}" type="pres">
      <dgm:prSet presAssocID="{CCD86880-8450-41B2-84E4-4951CFB61481}" presName="negativeSpace" presStyleCnt="0"/>
      <dgm:spPr/>
    </dgm:pt>
    <dgm:pt modelId="{760AB542-F986-4DE2-ACD9-9C1CE7A5D7EB}" type="pres">
      <dgm:prSet presAssocID="{CCD86880-8450-41B2-84E4-4951CFB6148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DAE3F05-A2A8-41F5-B34A-F4230F728616}" type="presOf" srcId="{89F68429-79BA-4450-9557-E2B075B3DCB3}" destId="{E65BCAD9-CDC2-46E6-B93B-54894DDDAD47}" srcOrd="0" destOrd="1" presId="urn:microsoft.com/office/officeart/2005/8/layout/list1"/>
    <dgm:cxn modelId="{42CECE14-F7A8-4BD7-8412-C5DE5A4F6017}" srcId="{9A2802A1-65ED-447E-BB04-E16F76247E5B}" destId="{DF6B0563-0ACA-46F4-9661-251FB5D8AEBC}" srcOrd="0" destOrd="0" parTransId="{B0AF2CA0-ED85-4997-BEA6-5EB0EA8C7347}" sibTransId="{01C4DEDA-4C10-4AB1-8194-2EA83300A5B7}"/>
    <dgm:cxn modelId="{64FC8918-E260-4811-8136-3DE4EA10F666}" srcId="{F90D36BF-9B4E-48A0-BC3D-E6FBEE600F1A}" destId="{89F68429-79BA-4450-9557-E2B075B3DCB3}" srcOrd="0" destOrd="0" parTransId="{9919C3F7-75E0-421E-BE24-768FE15D791A}" sibTransId="{51678696-340D-48EB-9C7F-59F0BE72E56F}"/>
    <dgm:cxn modelId="{C1234026-1A85-4352-8A34-83664561AE96}" type="presOf" srcId="{262885A3-5AE2-4491-9A63-FBF918F2B0AC}" destId="{B55685FA-47F1-454E-B6A5-37027C1A461E}" srcOrd="1" destOrd="0" presId="urn:microsoft.com/office/officeart/2005/8/layout/list1"/>
    <dgm:cxn modelId="{C68C0460-8CF5-4FC3-8E8F-D23C70AF69FC}" srcId="{262885A3-5AE2-4491-9A63-FBF918F2B0AC}" destId="{F90D36BF-9B4E-48A0-BC3D-E6FBEE600F1A}" srcOrd="0" destOrd="0" parTransId="{152F3191-6D36-48B0-8C25-1027E2C4BC5A}" sibTransId="{353D8DB1-B300-49C0-9BF6-276DE041FC8E}"/>
    <dgm:cxn modelId="{1B84BE64-6A4B-4462-92C1-77075AA24C10}" type="presOf" srcId="{CCD86880-8450-41B2-84E4-4951CFB61481}" destId="{AA669693-7105-442D-90BB-0789F6BDD5C6}" srcOrd="1" destOrd="0" presId="urn:microsoft.com/office/officeart/2005/8/layout/list1"/>
    <dgm:cxn modelId="{41E73866-79CF-492D-A54E-19794ED2C774}" type="presOf" srcId="{5665F7E3-E213-492B-9C55-5D34E9890CAD}" destId="{E65BCAD9-CDC2-46E6-B93B-54894DDDAD47}" srcOrd="0" destOrd="2" presId="urn:microsoft.com/office/officeart/2005/8/layout/list1"/>
    <dgm:cxn modelId="{05006946-B3D4-4096-8CA6-2F4FD43A6033}" type="presOf" srcId="{44A7B072-0A8F-405F-B06A-D92DB299C8E3}" destId="{E65BCAD9-CDC2-46E6-B93B-54894DDDAD47}" srcOrd="0" destOrd="3" presId="urn:microsoft.com/office/officeart/2005/8/layout/list1"/>
    <dgm:cxn modelId="{C5626651-3A92-4585-8F47-A6D1EC71C859}" type="presOf" srcId="{DF6B0563-0ACA-46F4-9661-251FB5D8AEBC}" destId="{0880332D-EF71-4C9E-A00E-D9A4802698A3}" srcOrd="0" destOrd="0" presId="urn:microsoft.com/office/officeart/2005/8/layout/list1"/>
    <dgm:cxn modelId="{60E1A273-8A43-4E86-9707-4A3842E8B640}" srcId="{51BA3C5B-72F8-40AE-9EC3-93CEA511E732}" destId="{36157A8E-0FE8-4691-9B0B-1B68C742C1D5}" srcOrd="0" destOrd="0" parTransId="{20FC3520-4E7A-4E83-B79E-2EC5C36D4438}" sibTransId="{5D583C1E-AF51-4299-81A3-364C787C4192}"/>
    <dgm:cxn modelId="{15C0F354-C172-46F4-8862-A3A46AFD3284}" type="presOf" srcId="{51BA3C5B-72F8-40AE-9EC3-93CEA511E732}" destId="{E65BCAD9-CDC2-46E6-B93B-54894DDDAD47}" srcOrd="0" destOrd="4" presId="urn:microsoft.com/office/officeart/2005/8/layout/list1"/>
    <dgm:cxn modelId="{83985179-4B97-402E-8CF1-E951B78323E7}" type="presOf" srcId="{FDFA9084-F762-4235-8D58-82D1254B3889}" destId="{8FB6C544-05B9-4069-8C09-635F096E4CDD}" srcOrd="1" destOrd="0" presId="urn:microsoft.com/office/officeart/2005/8/layout/list1"/>
    <dgm:cxn modelId="{4A87317C-DF1E-4E6B-A489-E0CBE7D5C790}" type="presOf" srcId="{262885A3-5AE2-4491-9A63-FBF918F2B0AC}" destId="{F6E0F2A4-B7C2-4F7C-9042-61DB6DF7CACE}" srcOrd="0" destOrd="0" presId="urn:microsoft.com/office/officeart/2005/8/layout/list1"/>
    <dgm:cxn modelId="{2F1E337E-E82E-4BF3-BD99-6B18961A9DEA}" srcId="{44A7B072-0A8F-405F-B06A-D92DB299C8E3}" destId="{51BA3C5B-72F8-40AE-9EC3-93CEA511E732}" srcOrd="0" destOrd="0" parTransId="{3362AC51-3EDB-46E3-A7F2-0E39E44D103C}" sibTransId="{FA2CD12B-1527-4DBC-8C5D-AE0F7B9CAE5D}"/>
    <dgm:cxn modelId="{1CF7C38E-F9E2-4582-8B01-084820922E94}" srcId="{E3C37AF3-407B-48D9-9748-DC6101DE8AB3}" destId="{FDFA9084-F762-4235-8D58-82D1254B3889}" srcOrd="0" destOrd="0" parTransId="{5B6DA4A5-0EAB-4BE8-B797-C45919C7434A}" sibTransId="{7EB2ACB6-559D-46DB-A218-F30C4891F2B0}"/>
    <dgm:cxn modelId="{86238096-E67F-479A-A8BB-67880EBB4881}" srcId="{262885A3-5AE2-4491-9A63-FBF918F2B0AC}" destId="{44A7B072-0A8F-405F-B06A-D92DB299C8E3}" srcOrd="2" destOrd="0" parTransId="{2686561C-7766-470D-9BC5-620BA598505A}" sibTransId="{5B047A6A-654E-4CBD-88CF-C00448BB0F32}"/>
    <dgm:cxn modelId="{A36B5B99-E6C5-466E-9D76-0C15AFE0E735}" type="presOf" srcId="{CCD86880-8450-41B2-84E4-4951CFB61481}" destId="{F4935739-F14E-44E0-8873-4C50504C041B}" srcOrd="0" destOrd="0" presId="urn:microsoft.com/office/officeart/2005/8/layout/list1"/>
    <dgm:cxn modelId="{83A1CCA5-56DB-4943-9E5B-DC89B3C0DDD8}" srcId="{E3C37AF3-407B-48D9-9748-DC6101DE8AB3}" destId="{CCD86880-8450-41B2-84E4-4951CFB61481}" srcOrd="3" destOrd="0" parTransId="{50A15EDD-C993-4701-832F-1A7672353595}" sibTransId="{A6810FAB-61DC-40F9-94BF-2B7C8E969778}"/>
    <dgm:cxn modelId="{BC8C50A8-4F07-48C0-A730-DDEEC1DCAB7F}" type="presOf" srcId="{FDFA9084-F762-4235-8D58-82D1254B3889}" destId="{3A554BAD-4CD0-45F5-BF1C-F29353CCF222}" srcOrd="0" destOrd="0" presId="urn:microsoft.com/office/officeart/2005/8/layout/list1"/>
    <dgm:cxn modelId="{8C4479C6-AF5B-4F4F-BB46-9DF26BCCAAFA}" srcId="{E3C37AF3-407B-48D9-9748-DC6101DE8AB3}" destId="{9A2802A1-65ED-447E-BB04-E16F76247E5B}" srcOrd="2" destOrd="0" parTransId="{5AA0CA88-C979-4BE5-B2EF-B18963FF7DFE}" sibTransId="{F2F7A487-B457-4F70-A627-9E3638D597D6}"/>
    <dgm:cxn modelId="{CE6C64CA-AAF5-4C43-9341-3A5FA06CF551}" srcId="{262885A3-5AE2-4491-9A63-FBF918F2B0AC}" destId="{5665F7E3-E213-492B-9C55-5D34E9890CAD}" srcOrd="1" destOrd="0" parTransId="{A895018C-0BAB-4788-A612-0A1AD37330F9}" sibTransId="{653BD731-C640-4223-B492-F9897448E020}"/>
    <dgm:cxn modelId="{6890F8D1-6109-48BF-9C01-F260FAD39870}" srcId="{E3C37AF3-407B-48D9-9748-DC6101DE8AB3}" destId="{262885A3-5AE2-4491-9A63-FBF918F2B0AC}" srcOrd="1" destOrd="0" parTransId="{C4C4153D-FC49-47B6-AEB5-79CD3F059348}" sibTransId="{86CCEEEE-745B-405A-B784-AE4E9FD6F639}"/>
    <dgm:cxn modelId="{C35BF1D6-39DA-44CC-926B-3AB5E96053B9}" type="presOf" srcId="{F90D36BF-9B4E-48A0-BC3D-E6FBEE600F1A}" destId="{E65BCAD9-CDC2-46E6-B93B-54894DDDAD47}" srcOrd="0" destOrd="0" presId="urn:microsoft.com/office/officeart/2005/8/layout/list1"/>
    <dgm:cxn modelId="{8B83FDDA-5A4B-4C3C-8BCF-D0B0B4150A59}" type="presOf" srcId="{E3C37AF3-407B-48D9-9748-DC6101DE8AB3}" destId="{FE7E46FF-1F4F-4699-ADF4-3C179DE97A44}" srcOrd="0" destOrd="0" presId="urn:microsoft.com/office/officeart/2005/8/layout/list1"/>
    <dgm:cxn modelId="{A0F03EE0-CC59-4CDA-A9C2-2905AB06E4AC}" type="presOf" srcId="{9A2802A1-65ED-447E-BB04-E16F76247E5B}" destId="{C2C0A38C-E589-400A-AE6E-F87DBEA93C40}" srcOrd="1" destOrd="0" presId="urn:microsoft.com/office/officeart/2005/8/layout/list1"/>
    <dgm:cxn modelId="{EAE23DE1-AEA9-4B5C-BFAA-36D13F163C18}" type="presOf" srcId="{9A2802A1-65ED-447E-BB04-E16F76247E5B}" destId="{BCE086CA-4CF7-4296-A183-F2A734A276EB}" srcOrd="0" destOrd="0" presId="urn:microsoft.com/office/officeart/2005/8/layout/list1"/>
    <dgm:cxn modelId="{F2D208FD-DB29-40DA-87A8-2DB0D928999F}" type="presOf" srcId="{36157A8E-0FE8-4691-9B0B-1B68C742C1D5}" destId="{E65BCAD9-CDC2-46E6-B93B-54894DDDAD47}" srcOrd="0" destOrd="5" presId="urn:microsoft.com/office/officeart/2005/8/layout/list1"/>
    <dgm:cxn modelId="{24A2F99C-7F2E-4071-8FE9-14E54600822A}" type="presParOf" srcId="{FE7E46FF-1F4F-4699-ADF4-3C179DE97A44}" destId="{06EBC7B2-519C-478F-BAF7-0EAFA03803E9}" srcOrd="0" destOrd="0" presId="urn:microsoft.com/office/officeart/2005/8/layout/list1"/>
    <dgm:cxn modelId="{2FA8600A-EB3E-4D84-B0B1-9F16F1E6CBBE}" type="presParOf" srcId="{06EBC7B2-519C-478F-BAF7-0EAFA03803E9}" destId="{3A554BAD-4CD0-45F5-BF1C-F29353CCF222}" srcOrd="0" destOrd="0" presId="urn:microsoft.com/office/officeart/2005/8/layout/list1"/>
    <dgm:cxn modelId="{EB4D7C04-8B5B-43E3-9798-E4ADEB14DC03}" type="presParOf" srcId="{06EBC7B2-519C-478F-BAF7-0EAFA03803E9}" destId="{8FB6C544-05B9-4069-8C09-635F096E4CDD}" srcOrd="1" destOrd="0" presId="urn:microsoft.com/office/officeart/2005/8/layout/list1"/>
    <dgm:cxn modelId="{EEC8362D-7E55-4388-89F5-535491B56F70}" type="presParOf" srcId="{FE7E46FF-1F4F-4699-ADF4-3C179DE97A44}" destId="{F088F090-FE18-41FC-BF3B-C12C13D8B80C}" srcOrd="1" destOrd="0" presId="urn:microsoft.com/office/officeart/2005/8/layout/list1"/>
    <dgm:cxn modelId="{48E4E473-BF36-4DC6-97A1-D22304804C5F}" type="presParOf" srcId="{FE7E46FF-1F4F-4699-ADF4-3C179DE97A44}" destId="{A84697BF-9FFE-4EF2-A5C8-07E574F4E461}" srcOrd="2" destOrd="0" presId="urn:microsoft.com/office/officeart/2005/8/layout/list1"/>
    <dgm:cxn modelId="{6824B85B-8E50-4DB6-B116-D65E723C075D}" type="presParOf" srcId="{FE7E46FF-1F4F-4699-ADF4-3C179DE97A44}" destId="{F4EB6B93-27F0-42EC-BCBD-CE46A886F622}" srcOrd="3" destOrd="0" presId="urn:microsoft.com/office/officeart/2005/8/layout/list1"/>
    <dgm:cxn modelId="{7A6824CB-8F1D-4B31-8A64-C1CE60CEF171}" type="presParOf" srcId="{FE7E46FF-1F4F-4699-ADF4-3C179DE97A44}" destId="{24541310-62F1-40D0-8171-0AE5D652C8A2}" srcOrd="4" destOrd="0" presId="urn:microsoft.com/office/officeart/2005/8/layout/list1"/>
    <dgm:cxn modelId="{F8467584-95C5-46C6-84FB-B692D4EF67BE}" type="presParOf" srcId="{24541310-62F1-40D0-8171-0AE5D652C8A2}" destId="{F6E0F2A4-B7C2-4F7C-9042-61DB6DF7CACE}" srcOrd="0" destOrd="0" presId="urn:microsoft.com/office/officeart/2005/8/layout/list1"/>
    <dgm:cxn modelId="{5C93A9DB-996F-43C4-8474-C082866E297D}" type="presParOf" srcId="{24541310-62F1-40D0-8171-0AE5D652C8A2}" destId="{B55685FA-47F1-454E-B6A5-37027C1A461E}" srcOrd="1" destOrd="0" presId="urn:microsoft.com/office/officeart/2005/8/layout/list1"/>
    <dgm:cxn modelId="{8B8B32C5-F120-48AC-9A23-E9E77082D0F6}" type="presParOf" srcId="{FE7E46FF-1F4F-4699-ADF4-3C179DE97A44}" destId="{A82744AE-18AD-4298-BA0E-C33B94CE4F17}" srcOrd="5" destOrd="0" presId="urn:microsoft.com/office/officeart/2005/8/layout/list1"/>
    <dgm:cxn modelId="{EED71D4E-9D3A-455F-A9CA-9C41E10D0B9A}" type="presParOf" srcId="{FE7E46FF-1F4F-4699-ADF4-3C179DE97A44}" destId="{E65BCAD9-CDC2-46E6-B93B-54894DDDAD47}" srcOrd="6" destOrd="0" presId="urn:microsoft.com/office/officeart/2005/8/layout/list1"/>
    <dgm:cxn modelId="{EEB18CBF-75B3-49CD-9D90-1A1930CBE11A}" type="presParOf" srcId="{FE7E46FF-1F4F-4699-ADF4-3C179DE97A44}" destId="{DA393470-5FE5-40D2-BE3C-4E7E116A9BF6}" srcOrd="7" destOrd="0" presId="urn:microsoft.com/office/officeart/2005/8/layout/list1"/>
    <dgm:cxn modelId="{FB793525-4243-40E5-B8DF-927AC26948B8}" type="presParOf" srcId="{FE7E46FF-1F4F-4699-ADF4-3C179DE97A44}" destId="{C950B1CA-FD9F-43C9-A29C-7CCC107B6495}" srcOrd="8" destOrd="0" presId="urn:microsoft.com/office/officeart/2005/8/layout/list1"/>
    <dgm:cxn modelId="{70925018-8102-4190-8FDE-E7409C98AA88}" type="presParOf" srcId="{C950B1CA-FD9F-43C9-A29C-7CCC107B6495}" destId="{BCE086CA-4CF7-4296-A183-F2A734A276EB}" srcOrd="0" destOrd="0" presId="urn:microsoft.com/office/officeart/2005/8/layout/list1"/>
    <dgm:cxn modelId="{793F7685-799F-4D93-AE76-471285F3926F}" type="presParOf" srcId="{C950B1CA-FD9F-43C9-A29C-7CCC107B6495}" destId="{C2C0A38C-E589-400A-AE6E-F87DBEA93C40}" srcOrd="1" destOrd="0" presId="urn:microsoft.com/office/officeart/2005/8/layout/list1"/>
    <dgm:cxn modelId="{9FEE5006-006D-4523-B32A-8CAF768C16CF}" type="presParOf" srcId="{FE7E46FF-1F4F-4699-ADF4-3C179DE97A44}" destId="{823ABB31-0B2E-4CF9-913C-2C7799362157}" srcOrd="9" destOrd="0" presId="urn:microsoft.com/office/officeart/2005/8/layout/list1"/>
    <dgm:cxn modelId="{5081D25A-B5A2-4D9A-BF16-47E0322A8BED}" type="presParOf" srcId="{FE7E46FF-1F4F-4699-ADF4-3C179DE97A44}" destId="{0880332D-EF71-4C9E-A00E-D9A4802698A3}" srcOrd="10" destOrd="0" presId="urn:microsoft.com/office/officeart/2005/8/layout/list1"/>
    <dgm:cxn modelId="{7246869D-EEE0-4669-909C-809387C09590}" type="presParOf" srcId="{FE7E46FF-1F4F-4699-ADF4-3C179DE97A44}" destId="{DA7453E5-E244-4B0C-9D0F-D2CA07F3EABC}" srcOrd="11" destOrd="0" presId="urn:microsoft.com/office/officeart/2005/8/layout/list1"/>
    <dgm:cxn modelId="{95801A38-20C0-467E-928F-23A95C1E723D}" type="presParOf" srcId="{FE7E46FF-1F4F-4699-ADF4-3C179DE97A44}" destId="{9C91BF2F-BB03-458A-A639-EABBD71F00BA}" srcOrd="12" destOrd="0" presId="urn:microsoft.com/office/officeart/2005/8/layout/list1"/>
    <dgm:cxn modelId="{228913C7-0CF0-4038-BF9B-485B4F4961DF}" type="presParOf" srcId="{9C91BF2F-BB03-458A-A639-EABBD71F00BA}" destId="{F4935739-F14E-44E0-8873-4C50504C041B}" srcOrd="0" destOrd="0" presId="urn:microsoft.com/office/officeart/2005/8/layout/list1"/>
    <dgm:cxn modelId="{8F942552-48EC-4097-B82A-8ACCF471EA4A}" type="presParOf" srcId="{9C91BF2F-BB03-458A-A639-EABBD71F00BA}" destId="{AA669693-7105-442D-90BB-0789F6BDD5C6}" srcOrd="1" destOrd="0" presId="urn:microsoft.com/office/officeart/2005/8/layout/list1"/>
    <dgm:cxn modelId="{DBF91499-5CA4-4261-8FD5-F84A11E5C082}" type="presParOf" srcId="{FE7E46FF-1F4F-4699-ADF4-3C179DE97A44}" destId="{CC46F2AE-0815-41ED-8909-C88B6DD8225F}" srcOrd="13" destOrd="0" presId="urn:microsoft.com/office/officeart/2005/8/layout/list1"/>
    <dgm:cxn modelId="{4858650E-49F4-4510-911F-4ABFD4DF853A}" type="presParOf" srcId="{FE7E46FF-1F4F-4699-ADF4-3C179DE97A44}" destId="{760AB542-F986-4DE2-ACD9-9C1CE7A5D7E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3C37AF3-407B-48D9-9748-DC6101DE8A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2885A3-5AE2-4491-9A63-FBF918F2B0AC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2000" dirty="0"/>
            <a:t>OBJAVLJENI POZIVI (2) – 18,00 MEUR</a:t>
          </a:r>
        </a:p>
      </dgm:t>
    </dgm:pt>
    <dgm:pt modelId="{C4C4153D-FC49-47B6-AEB5-79CD3F059348}" type="parTrans" cxnId="{6890F8D1-6109-48BF-9C01-F260FAD39870}">
      <dgm:prSet/>
      <dgm:spPr/>
      <dgm:t>
        <a:bodyPr/>
        <a:lstStyle/>
        <a:p>
          <a:endParaRPr lang="hr-HR" sz="1800"/>
        </a:p>
      </dgm:t>
    </dgm:pt>
    <dgm:pt modelId="{86CCEEEE-745B-405A-B784-AE4E9FD6F639}" type="sibTrans" cxnId="{6890F8D1-6109-48BF-9C01-F260FAD39870}">
      <dgm:prSet/>
      <dgm:spPr/>
      <dgm:t>
        <a:bodyPr/>
        <a:lstStyle/>
        <a:p>
          <a:endParaRPr lang="hr-HR" sz="1800"/>
        </a:p>
      </dgm:t>
    </dgm:pt>
    <dgm:pt modelId="{F90D36BF-9B4E-48A0-BC3D-E6FBEE600F1A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kern="1200" dirty="0"/>
            <a:t>		  </a:t>
          </a:r>
          <a:r>
            <a:rPr lang="hr-HR" sz="18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1. Glazbena škola, 5,00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</a:t>
          </a:r>
          <a:endParaRPr lang="hr-HR" sz="1800" kern="1200" dirty="0"/>
        </a:p>
      </dgm:t>
    </dgm:pt>
    <dgm:pt modelId="{152F3191-6D36-48B0-8C25-1027E2C4BC5A}" type="parTrans" cxnId="{C68C0460-8CF5-4FC3-8E8F-D23C70AF69FC}">
      <dgm:prSet/>
      <dgm:spPr/>
      <dgm:t>
        <a:bodyPr/>
        <a:lstStyle/>
        <a:p>
          <a:endParaRPr lang="hr-HR" sz="1800"/>
        </a:p>
      </dgm:t>
    </dgm:pt>
    <dgm:pt modelId="{353D8DB1-B300-49C0-9BF6-276DE041FC8E}" type="sibTrans" cxnId="{C68C0460-8CF5-4FC3-8E8F-D23C70AF69FC}">
      <dgm:prSet/>
      <dgm:spPr/>
      <dgm:t>
        <a:bodyPr/>
        <a:lstStyle/>
        <a:p>
          <a:endParaRPr lang="hr-HR" sz="1800"/>
        </a:p>
      </dgm:t>
    </dgm:pt>
    <dgm:pt modelId="{FDFA9084-F762-4235-8D58-82D1254B3889}">
      <dgm:prSet custT="1"/>
      <dgm:spPr/>
      <dgm:t>
        <a:bodyPr/>
        <a:lstStyle/>
        <a:p>
          <a:r>
            <a:rPr lang="hr-HR" sz="2000" dirty="0"/>
            <a:t>UKUPAN BROJ POZIVA (2) – 18 MEUR</a:t>
          </a:r>
        </a:p>
      </dgm:t>
    </dgm:pt>
    <dgm:pt modelId="{5B6DA4A5-0EAB-4BE8-B797-C45919C7434A}" type="parTrans" cxnId="{1CF7C38E-F9E2-4582-8B01-084820922E94}">
      <dgm:prSet/>
      <dgm:spPr/>
      <dgm:t>
        <a:bodyPr/>
        <a:lstStyle/>
        <a:p>
          <a:endParaRPr lang="hr-HR" sz="1800"/>
        </a:p>
      </dgm:t>
    </dgm:pt>
    <dgm:pt modelId="{7EB2ACB6-559D-46DB-A218-F30C4891F2B0}" type="sibTrans" cxnId="{1CF7C38E-F9E2-4582-8B01-084820922E94}">
      <dgm:prSet/>
      <dgm:spPr/>
      <dgm:t>
        <a:bodyPr/>
        <a:lstStyle/>
        <a:p>
          <a:endParaRPr lang="hr-HR" sz="1800"/>
        </a:p>
      </dgm:t>
    </dgm:pt>
    <dgm:pt modelId="{2982A572-01F6-4BD5-BC7F-0AAC36D281D7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		  2. Bazeni</a:t>
          </a:r>
          <a:r>
            <a:rPr lang="hr-HR" sz="1800" b="1" kern="1200" dirty="0"/>
            <a:t>, 13,04 MEUR</a:t>
          </a:r>
          <a:endParaRPr lang="hr-HR" sz="1800" kern="1200" dirty="0"/>
        </a:p>
      </dgm:t>
    </dgm:pt>
    <dgm:pt modelId="{985E7158-4788-43E8-9BB2-6C202C198404}" type="parTrans" cxnId="{A105BDA9-DA82-4BB5-BBBB-346B8BAC28EF}">
      <dgm:prSet/>
      <dgm:spPr/>
      <dgm:t>
        <a:bodyPr/>
        <a:lstStyle/>
        <a:p>
          <a:endParaRPr lang="hr-HR"/>
        </a:p>
      </dgm:t>
    </dgm:pt>
    <dgm:pt modelId="{35C5AEC6-65BD-4A59-A0D8-7CDBCA58C9D6}" type="sibTrans" cxnId="{A105BDA9-DA82-4BB5-BBBB-346B8BAC28EF}">
      <dgm:prSet/>
      <dgm:spPr/>
      <dgm:t>
        <a:bodyPr/>
        <a:lstStyle/>
        <a:p>
          <a:endParaRPr lang="hr-HR"/>
        </a:p>
      </dgm:t>
    </dgm:pt>
    <dgm:pt modelId="{B0D7489A-BDD0-4F8A-B568-2A025B30D546}">
      <dgm:prSet custT="1"/>
      <dgm:spPr>
        <a:solidFill>
          <a:srgbClr val="FF9933"/>
        </a:solidFill>
      </dgm:spPr>
      <dgm:t>
        <a:bodyPr/>
        <a:lstStyle/>
        <a:p>
          <a:r>
            <a:rPr lang="hr-HR" sz="2000" dirty="0"/>
            <a:t>UGOVORENO (1) – 4,96 MEUR  </a:t>
          </a:r>
        </a:p>
      </dgm:t>
    </dgm:pt>
    <dgm:pt modelId="{25DCD724-2793-4B4C-B83D-E82F362A582B}" type="parTrans" cxnId="{4ABCDD5A-A90F-4B0A-B27B-DC71209C12E0}">
      <dgm:prSet/>
      <dgm:spPr/>
      <dgm:t>
        <a:bodyPr/>
        <a:lstStyle/>
        <a:p>
          <a:endParaRPr lang="hr-HR"/>
        </a:p>
      </dgm:t>
    </dgm:pt>
    <dgm:pt modelId="{E218DEDE-93D6-4011-87ED-EC27AB5183EE}" type="sibTrans" cxnId="{4ABCDD5A-A90F-4B0A-B27B-DC71209C12E0}">
      <dgm:prSet/>
      <dgm:spPr/>
      <dgm:t>
        <a:bodyPr/>
        <a:lstStyle/>
        <a:p>
          <a:endParaRPr lang="hr-HR"/>
        </a:p>
      </dgm:t>
    </dgm:pt>
    <dgm:pt modelId="{FE7E46FF-1F4F-4699-ADF4-3C179DE97A44}" type="pres">
      <dgm:prSet presAssocID="{E3C37AF3-407B-48D9-9748-DC6101DE8AB3}" presName="linear" presStyleCnt="0">
        <dgm:presLayoutVars>
          <dgm:dir/>
          <dgm:animLvl val="lvl"/>
          <dgm:resizeHandles val="exact"/>
        </dgm:presLayoutVars>
      </dgm:prSet>
      <dgm:spPr/>
    </dgm:pt>
    <dgm:pt modelId="{06EBC7B2-519C-478F-BAF7-0EAFA03803E9}" type="pres">
      <dgm:prSet presAssocID="{FDFA9084-F762-4235-8D58-82D1254B3889}" presName="parentLin" presStyleCnt="0"/>
      <dgm:spPr/>
    </dgm:pt>
    <dgm:pt modelId="{3A554BAD-4CD0-45F5-BF1C-F29353CCF222}" type="pres">
      <dgm:prSet presAssocID="{FDFA9084-F762-4235-8D58-82D1254B3889}" presName="parentLeftMargin" presStyleLbl="node1" presStyleIdx="0" presStyleCnt="3"/>
      <dgm:spPr/>
    </dgm:pt>
    <dgm:pt modelId="{8FB6C544-05B9-4069-8C09-635F096E4CDD}" type="pres">
      <dgm:prSet presAssocID="{FDFA9084-F762-4235-8D58-82D1254B388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88F090-FE18-41FC-BF3B-C12C13D8B80C}" type="pres">
      <dgm:prSet presAssocID="{FDFA9084-F762-4235-8D58-82D1254B3889}" presName="negativeSpace" presStyleCnt="0"/>
      <dgm:spPr/>
    </dgm:pt>
    <dgm:pt modelId="{A84697BF-9FFE-4EF2-A5C8-07E574F4E461}" type="pres">
      <dgm:prSet presAssocID="{FDFA9084-F762-4235-8D58-82D1254B3889}" presName="childText" presStyleLbl="conFgAcc1" presStyleIdx="0" presStyleCnt="3">
        <dgm:presLayoutVars>
          <dgm:bulletEnabled val="1"/>
        </dgm:presLayoutVars>
      </dgm:prSet>
      <dgm:spPr/>
    </dgm:pt>
    <dgm:pt modelId="{F4EB6B93-27F0-42EC-BCBD-CE46A886F622}" type="pres">
      <dgm:prSet presAssocID="{7EB2ACB6-559D-46DB-A218-F30C4891F2B0}" presName="spaceBetweenRectangles" presStyleCnt="0"/>
      <dgm:spPr/>
    </dgm:pt>
    <dgm:pt modelId="{24541310-62F1-40D0-8171-0AE5D652C8A2}" type="pres">
      <dgm:prSet presAssocID="{262885A3-5AE2-4491-9A63-FBF918F2B0AC}" presName="parentLin" presStyleCnt="0"/>
      <dgm:spPr/>
    </dgm:pt>
    <dgm:pt modelId="{F6E0F2A4-B7C2-4F7C-9042-61DB6DF7CACE}" type="pres">
      <dgm:prSet presAssocID="{262885A3-5AE2-4491-9A63-FBF918F2B0AC}" presName="parentLeftMargin" presStyleLbl="node1" presStyleIdx="0" presStyleCnt="3"/>
      <dgm:spPr/>
    </dgm:pt>
    <dgm:pt modelId="{B55685FA-47F1-454E-B6A5-37027C1A461E}" type="pres">
      <dgm:prSet presAssocID="{262885A3-5AE2-4491-9A63-FBF918F2B0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2744AE-18AD-4298-BA0E-C33B94CE4F17}" type="pres">
      <dgm:prSet presAssocID="{262885A3-5AE2-4491-9A63-FBF918F2B0AC}" presName="negativeSpace" presStyleCnt="0"/>
      <dgm:spPr/>
    </dgm:pt>
    <dgm:pt modelId="{E65BCAD9-CDC2-46E6-B93B-54894DDDAD47}" type="pres">
      <dgm:prSet presAssocID="{262885A3-5AE2-4491-9A63-FBF918F2B0AC}" presName="childText" presStyleLbl="conFgAcc1" presStyleIdx="1" presStyleCnt="3" custLinFactNeighborY="-16552">
        <dgm:presLayoutVars>
          <dgm:bulletEnabled val="1"/>
        </dgm:presLayoutVars>
      </dgm:prSet>
      <dgm:spPr/>
    </dgm:pt>
    <dgm:pt modelId="{DA393470-5FE5-40D2-BE3C-4E7E116A9BF6}" type="pres">
      <dgm:prSet presAssocID="{86CCEEEE-745B-405A-B784-AE4E9FD6F639}" presName="spaceBetweenRectangles" presStyleCnt="0"/>
      <dgm:spPr/>
    </dgm:pt>
    <dgm:pt modelId="{AAA2A07A-435B-40E6-A1DF-6B09374DFC5E}" type="pres">
      <dgm:prSet presAssocID="{B0D7489A-BDD0-4F8A-B568-2A025B30D546}" presName="parentLin" presStyleCnt="0"/>
      <dgm:spPr/>
    </dgm:pt>
    <dgm:pt modelId="{70788457-1D54-42B1-AF79-51B9718C618A}" type="pres">
      <dgm:prSet presAssocID="{B0D7489A-BDD0-4F8A-B568-2A025B30D546}" presName="parentLeftMargin" presStyleLbl="node1" presStyleIdx="1" presStyleCnt="3"/>
      <dgm:spPr/>
    </dgm:pt>
    <dgm:pt modelId="{DADE87DC-2C1C-4F86-A1B0-630491130489}" type="pres">
      <dgm:prSet presAssocID="{B0D7489A-BDD0-4F8A-B568-2A025B30D54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A297E18-EC8C-41A7-B371-DCFFD19CB3F3}" type="pres">
      <dgm:prSet presAssocID="{B0D7489A-BDD0-4F8A-B568-2A025B30D546}" presName="negativeSpace" presStyleCnt="0"/>
      <dgm:spPr/>
    </dgm:pt>
    <dgm:pt modelId="{C315F72E-8DD8-402E-BB38-603E27767548}" type="pres">
      <dgm:prSet presAssocID="{B0D7489A-BDD0-4F8A-B568-2A025B30D54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68C0460-8CF5-4FC3-8E8F-D23C70AF69FC}" srcId="{262885A3-5AE2-4491-9A63-FBF918F2B0AC}" destId="{F90D36BF-9B4E-48A0-BC3D-E6FBEE600F1A}" srcOrd="0" destOrd="0" parTransId="{152F3191-6D36-48B0-8C25-1027E2C4BC5A}" sibTransId="{353D8DB1-B300-49C0-9BF6-276DE041FC8E}"/>
    <dgm:cxn modelId="{81A1AE48-6A13-41E6-9973-3A9AAF5259F7}" type="presOf" srcId="{F90D36BF-9B4E-48A0-BC3D-E6FBEE600F1A}" destId="{E65BCAD9-CDC2-46E6-B93B-54894DDDAD47}" srcOrd="0" destOrd="0" presId="urn:microsoft.com/office/officeart/2005/8/layout/list1"/>
    <dgm:cxn modelId="{52112478-0D39-4B40-9B75-331742D6D16F}" type="presOf" srcId="{FDFA9084-F762-4235-8D58-82D1254B3889}" destId="{3A554BAD-4CD0-45F5-BF1C-F29353CCF222}" srcOrd="0" destOrd="0" presId="urn:microsoft.com/office/officeart/2005/8/layout/list1"/>
    <dgm:cxn modelId="{4BBA6A7A-1044-4114-B0CB-02F968B55993}" type="presOf" srcId="{FDFA9084-F762-4235-8D58-82D1254B3889}" destId="{8FB6C544-05B9-4069-8C09-635F096E4CDD}" srcOrd="1" destOrd="0" presId="urn:microsoft.com/office/officeart/2005/8/layout/list1"/>
    <dgm:cxn modelId="{4ABCDD5A-A90F-4B0A-B27B-DC71209C12E0}" srcId="{E3C37AF3-407B-48D9-9748-DC6101DE8AB3}" destId="{B0D7489A-BDD0-4F8A-B568-2A025B30D546}" srcOrd="2" destOrd="0" parTransId="{25DCD724-2793-4B4C-B83D-E82F362A582B}" sibTransId="{E218DEDE-93D6-4011-87ED-EC27AB5183EE}"/>
    <dgm:cxn modelId="{1CF7C38E-F9E2-4582-8B01-084820922E94}" srcId="{E3C37AF3-407B-48D9-9748-DC6101DE8AB3}" destId="{FDFA9084-F762-4235-8D58-82D1254B3889}" srcOrd="0" destOrd="0" parTransId="{5B6DA4A5-0EAB-4BE8-B797-C45919C7434A}" sibTransId="{7EB2ACB6-559D-46DB-A218-F30C4891F2B0}"/>
    <dgm:cxn modelId="{A105BDA9-DA82-4BB5-BBBB-346B8BAC28EF}" srcId="{F90D36BF-9B4E-48A0-BC3D-E6FBEE600F1A}" destId="{2982A572-01F6-4BD5-BC7F-0AAC36D281D7}" srcOrd="0" destOrd="0" parTransId="{985E7158-4788-43E8-9BB2-6C202C198404}" sibTransId="{35C5AEC6-65BD-4A59-A0D8-7CDBCA58C9D6}"/>
    <dgm:cxn modelId="{B85918B9-3015-40C8-82E4-F385C3D694B2}" type="presOf" srcId="{B0D7489A-BDD0-4F8A-B568-2A025B30D546}" destId="{DADE87DC-2C1C-4F86-A1B0-630491130489}" srcOrd="1" destOrd="0" presId="urn:microsoft.com/office/officeart/2005/8/layout/list1"/>
    <dgm:cxn modelId="{2A774CCE-F26D-4DC5-BB0E-72D061556333}" type="presOf" srcId="{2982A572-01F6-4BD5-BC7F-0AAC36D281D7}" destId="{E65BCAD9-CDC2-46E6-B93B-54894DDDAD47}" srcOrd="0" destOrd="1" presId="urn:microsoft.com/office/officeart/2005/8/layout/list1"/>
    <dgm:cxn modelId="{F5BBE6D0-830E-42C2-87FD-C474C70260B6}" type="presOf" srcId="{262885A3-5AE2-4491-9A63-FBF918F2B0AC}" destId="{F6E0F2A4-B7C2-4F7C-9042-61DB6DF7CACE}" srcOrd="0" destOrd="0" presId="urn:microsoft.com/office/officeart/2005/8/layout/list1"/>
    <dgm:cxn modelId="{6890F8D1-6109-48BF-9C01-F260FAD39870}" srcId="{E3C37AF3-407B-48D9-9748-DC6101DE8AB3}" destId="{262885A3-5AE2-4491-9A63-FBF918F2B0AC}" srcOrd="1" destOrd="0" parTransId="{C4C4153D-FC49-47B6-AEB5-79CD3F059348}" sibTransId="{86CCEEEE-745B-405A-B784-AE4E9FD6F639}"/>
    <dgm:cxn modelId="{AC26CDD4-FA2B-4791-9B81-1AB820B786F5}" type="presOf" srcId="{B0D7489A-BDD0-4F8A-B568-2A025B30D546}" destId="{70788457-1D54-42B1-AF79-51B9718C618A}" srcOrd="0" destOrd="0" presId="urn:microsoft.com/office/officeart/2005/8/layout/list1"/>
    <dgm:cxn modelId="{756BA9D9-518D-4E55-B714-DFB3CFD4CB2A}" type="presOf" srcId="{262885A3-5AE2-4491-9A63-FBF918F2B0AC}" destId="{B55685FA-47F1-454E-B6A5-37027C1A461E}" srcOrd="1" destOrd="0" presId="urn:microsoft.com/office/officeart/2005/8/layout/list1"/>
    <dgm:cxn modelId="{8B83FDDA-5A4B-4C3C-8BCF-D0B0B4150A59}" type="presOf" srcId="{E3C37AF3-407B-48D9-9748-DC6101DE8AB3}" destId="{FE7E46FF-1F4F-4699-ADF4-3C179DE97A44}" srcOrd="0" destOrd="0" presId="urn:microsoft.com/office/officeart/2005/8/layout/list1"/>
    <dgm:cxn modelId="{E151F0FB-0633-4655-A9D0-9DF64921198F}" type="presParOf" srcId="{FE7E46FF-1F4F-4699-ADF4-3C179DE97A44}" destId="{06EBC7B2-519C-478F-BAF7-0EAFA03803E9}" srcOrd="0" destOrd="0" presId="urn:microsoft.com/office/officeart/2005/8/layout/list1"/>
    <dgm:cxn modelId="{1007EA31-684B-48BF-8631-FFEE6E4A8A94}" type="presParOf" srcId="{06EBC7B2-519C-478F-BAF7-0EAFA03803E9}" destId="{3A554BAD-4CD0-45F5-BF1C-F29353CCF222}" srcOrd="0" destOrd="0" presId="urn:microsoft.com/office/officeart/2005/8/layout/list1"/>
    <dgm:cxn modelId="{C4638A42-9F7F-4DBB-B242-F8FB654F5EFA}" type="presParOf" srcId="{06EBC7B2-519C-478F-BAF7-0EAFA03803E9}" destId="{8FB6C544-05B9-4069-8C09-635F096E4CDD}" srcOrd="1" destOrd="0" presId="urn:microsoft.com/office/officeart/2005/8/layout/list1"/>
    <dgm:cxn modelId="{0AAE30BA-EB51-47E9-A427-46E20754A0B0}" type="presParOf" srcId="{FE7E46FF-1F4F-4699-ADF4-3C179DE97A44}" destId="{F088F090-FE18-41FC-BF3B-C12C13D8B80C}" srcOrd="1" destOrd="0" presId="urn:microsoft.com/office/officeart/2005/8/layout/list1"/>
    <dgm:cxn modelId="{C708C734-A0C0-457B-A93A-DA3FACAC28BA}" type="presParOf" srcId="{FE7E46FF-1F4F-4699-ADF4-3C179DE97A44}" destId="{A84697BF-9FFE-4EF2-A5C8-07E574F4E461}" srcOrd="2" destOrd="0" presId="urn:microsoft.com/office/officeart/2005/8/layout/list1"/>
    <dgm:cxn modelId="{F3E829BD-1BCF-4585-A124-D4016404AD1E}" type="presParOf" srcId="{FE7E46FF-1F4F-4699-ADF4-3C179DE97A44}" destId="{F4EB6B93-27F0-42EC-BCBD-CE46A886F622}" srcOrd="3" destOrd="0" presId="urn:microsoft.com/office/officeart/2005/8/layout/list1"/>
    <dgm:cxn modelId="{E31021A9-C8C7-41EA-AF0E-D1CEBFB504D9}" type="presParOf" srcId="{FE7E46FF-1F4F-4699-ADF4-3C179DE97A44}" destId="{24541310-62F1-40D0-8171-0AE5D652C8A2}" srcOrd="4" destOrd="0" presId="urn:microsoft.com/office/officeart/2005/8/layout/list1"/>
    <dgm:cxn modelId="{DFF2B0CA-D02B-4497-A691-DEAE3FAEEE79}" type="presParOf" srcId="{24541310-62F1-40D0-8171-0AE5D652C8A2}" destId="{F6E0F2A4-B7C2-4F7C-9042-61DB6DF7CACE}" srcOrd="0" destOrd="0" presId="urn:microsoft.com/office/officeart/2005/8/layout/list1"/>
    <dgm:cxn modelId="{8F0D494C-4CA5-4198-A58F-3DAF869B2F0C}" type="presParOf" srcId="{24541310-62F1-40D0-8171-0AE5D652C8A2}" destId="{B55685FA-47F1-454E-B6A5-37027C1A461E}" srcOrd="1" destOrd="0" presId="urn:microsoft.com/office/officeart/2005/8/layout/list1"/>
    <dgm:cxn modelId="{530766F7-4457-4675-97A6-28656C8CA904}" type="presParOf" srcId="{FE7E46FF-1F4F-4699-ADF4-3C179DE97A44}" destId="{A82744AE-18AD-4298-BA0E-C33B94CE4F17}" srcOrd="5" destOrd="0" presId="urn:microsoft.com/office/officeart/2005/8/layout/list1"/>
    <dgm:cxn modelId="{1C49D3C3-7116-4511-81B2-50758148F0F7}" type="presParOf" srcId="{FE7E46FF-1F4F-4699-ADF4-3C179DE97A44}" destId="{E65BCAD9-CDC2-46E6-B93B-54894DDDAD47}" srcOrd="6" destOrd="0" presId="urn:microsoft.com/office/officeart/2005/8/layout/list1"/>
    <dgm:cxn modelId="{BA100010-AF90-4411-A962-C3DA5F746840}" type="presParOf" srcId="{FE7E46FF-1F4F-4699-ADF4-3C179DE97A44}" destId="{DA393470-5FE5-40D2-BE3C-4E7E116A9BF6}" srcOrd="7" destOrd="0" presId="urn:microsoft.com/office/officeart/2005/8/layout/list1"/>
    <dgm:cxn modelId="{BD4452E5-4C66-4300-84B0-134513A9EF12}" type="presParOf" srcId="{FE7E46FF-1F4F-4699-ADF4-3C179DE97A44}" destId="{AAA2A07A-435B-40E6-A1DF-6B09374DFC5E}" srcOrd="8" destOrd="0" presId="urn:microsoft.com/office/officeart/2005/8/layout/list1"/>
    <dgm:cxn modelId="{DA83C06A-6F56-455F-BB53-B0AB5509B229}" type="presParOf" srcId="{AAA2A07A-435B-40E6-A1DF-6B09374DFC5E}" destId="{70788457-1D54-42B1-AF79-51B9718C618A}" srcOrd="0" destOrd="0" presId="urn:microsoft.com/office/officeart/2005/8/layout/list1"/>
    <dgm:cxn modelId="{DA251539-0E86-4D21-9FCE-B067725E19E0}" type="presParOf" srcId="{AAA2A07A-435B-40E6-A1DF-6B09374DFC5E}" destId="{DADE87DC-2C1C-4F86-A1B0-630491130489}" srcOrd="1" destOrd="0" presId="urn:microsoft.com/office/officeart/2005/8/layout/list1"/>
    <dgm:cxn modelId="{356F1A20-64BE-4151-90F3-1158F339B409}" type="presParOf" srcId="{FE7E46FF-1F4F-4699-ADF4-3C179DE97A44}" destId="{1A297E18-EC8C-41A7-B371-DCFFD19CB3F3}" srcOrd="9" destOrd="0" presId="urn:microsoft.com/office/officeart/2005/8/layout/list1"/>
    <dgm:cxn modelId="{2CAFF589-C580-4F19-96C5-2CB11A1DA75B}" type="presParOf" srcId="{FE7E46FF-1F4F-4699-ADF4-3C179DE97A44}" destId="{C315F72E-8DD8-402E-BB38-603E2776754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C37AF3-407B-48D9-9748-DC6101DE8A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2885A3-5AE2-4491-9A63-FBF918F2B0AC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1600" dirty="0"/>
            <a:t>OBJAVLJENI POZIVI (2) – 10,05 MEUR</a:t>
          </a:r>
        </a:p>
      </dgm:t>
    </dgm:pt>
    <dgm:pt modelId="{C4C4153D-FC49-47B6-AEB5-79CD3F059348}" type="parTrans" cxnId="{6890F8D1-6109-48BF-9C01-F260FAD39870}">
      <dgm:prSet/>
      <dgm:spPr/>
      <dgm:t>
        <a:bodyPr/>
        <a:lstStyle/>
        <a:p>
          <a:endParaRPr lang="hr-HR"/>
        </a:p>
      </dgm:t>
    </dgm:pt>
    <dgm:pt modelId="{86CCEEEE-745B-405A-B784-AE4E9FD6F639}" type="sibTrans" cxnId="{6890F8D1-6109-48BF-9C01-F260FAD39870}">
      <dgm:prSet/>
      <dgm:spPr/>
      <dgm:t>
        <a:bodyPr/>
        <a:lstStyle/>
        <a:p>
          <a:endParaRPr lang="hr-HR"/>
        </a:p>
      </dgm:t>
    </dgm:pt>
    <dgm:pt modelId="{9A2802A1-65ED-447E-BB04-E16F76247E5B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r-HR" sz="1600" dirty="0"/>
            <a:t>POZIVI KOJI NISU U IZRADI (1) – 0,70 MEUR</a:t>
          </a:r>
        </a:p>
      </dgm:t>
    </dgm:pt>
    <dgm:pt modelId="{5AA0CA88-C979-4BE5-B2EF-B18963FF7DFE}" type="parTrans" cxnId="{8C4479C6-AF5B-4F4F-BB46-9DF26BCCAAFA}">
      <dgm:prSet/>
      <dgm:spPr/>
      <dgm:t>
        <a:bodyPr/>
        <a:lstStyle/>
        <a:p>
          <a:endParaRPr lang="hr-HR"/>
        </a:p>
      </dgm:t>
    </dgm:pt>
    <dgm:pt modelId="{F2F7A487-B457-4F70-A627-9E3638D597D6}" type="sibTrans" cxnId="{8C4479C6-AF5B-4F4F-BB46-9DF26BCCAAFA}">
      <dgm:prSet/>
      <dgm:spPr/>
      <dgm:t>
        <a:bodyPr/>
        <a:lstStyle/>
        <a:p>
          <a:endParaRPr lang="hr-HR"/>
        </a:p>
      </dgm:t>
    </dgm:pt>
    <dgm:pt modelId="{F90D36BF-9B4E-48A0-BC3D-E6FBEE600F1A}">
      <dgm:prSet custT="1"/>
      <dgm:spPr/>
      <dgm:t>
        <a:bodyPr/>
        <a:lstStyle/>
        <a:p>
          <a:pPr>
            <a:buFont typeface="+mj-lt"/>
            <a:buNone/>
          </a:pPr>
          <a:r>
            <a:rPr lang="hr-HR" sz="20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	</a:t>
          </a:r>
          <a:r>
            <a:rPr lang="hr-HR" sz="1800" b="1" i="0" u="none" kern="1200" dirty="0">
              <a:solidFill>
                <a:srgbClr val="FF9933"/>
              </a:solidFill>
            </a:rPr>
            <a:t>1. Izgradnja 4 vanjska bazena, 3,93 MEUR </a:t>
          </a:r>
          <a:r>
            <a:rPr lang="hr-HR" sz="1800" b="0" i="1" u="none" kern="1200" dirty="0">
              <a:solidFill>
                <a:srgbClr val="FF9933"/>
              </a:solidFill>
            </a:rPr>
            <a:t>- ugovoreno</a:t>
          </a:r>
          <a:endParaRPr lang="hr-HR" sz="1800" b="0" i="1" kern="1200" dirty="0">
            <a:solidFill>
              <a:srgbClr val="FF9933"/>
            </a:solidFill>
          </a:endParaRPr>
        </a:p>
      </dgm:t>
    </dgm:pt>
    <dgm:pt modelId="{152F3191-6D36-48B0-8C25-1027E2C4BC5A}" type="parTrans" cxnId="{C68C0460-8CF5-4FC3-8E8F-D23C70AF69FC}">
      <dgm:prSet/>
      <dgm:spPr/>
      <dgm:t>
        <a:bodyPr/>
        <a:lstStyle/>
        <a:p>
          <a:endParaRPr lang="hr-HR"/>
        </a:p>
      </dgm:t>
    </dgm:pt>
    <dgm:pt modelId="{353D8DB1-B300-49C0-9BF6-276DE041FC8E}" type="sibTrans" cxnId="{C68C0460-8CF5-4FC3-8E8F-D23C70AF69FC}">
      <dgm:prSet/>
      <dgm:spPr/>
      <dgm:t>
        <a:bodyPr/>
        <a:lstStyle/>
        <a:p>
          <a:endParaRPr lang="hr-HR"/>
        </a:p>
      </dgm:t>
    </dgm:pt>
    <dgm:pt modelId="{6A8EAD09-FA7A-47AB-9237-9283A121770B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kern="1200" dirty="0"/>
            <a:t>  2. Tri zone aktivnog življenja, 6,11 MEUR  </a:t>
          </a:r>
          <a:endParaRPr lang="hr-HR" sz="1800" kern="1200" dirty="0"/>
        </a:p>
      </dgm:t>
    </dgm:pt>
    <dgm:pt modelId="{B1DA87D7-191C-453B-BF89-C567460FE46D}" type="parTrans" cxnId="{E4494017-D9A0-4DC8-813A-B6C31452F52F}">
      <dgm:prSet/>
      <dgm:spPr/>
      <dgm:t>
        <a:bodyPr/>
        <a:lstStyle/>
        <a:p>
          <a:endParaRPr lang="hr-HR"/>
        </a:p>
      </dgm:t>
    </dgm:pt>
    <dgm:pt modelId="{8149EEA1-0266-4E4F-B18D-E25FBECEBCDC}" type="sibTrans" cxnId="{E4494017-D9A0-4DC8-813A-B6C31452F52F}">
      <dgm:prSet/>
      <dgm:spPr/>
      <dgm:t>
        <a:bodyPr/>
        <a:lstStyle/>
        <a:p>
          <a:endParaRPr lang="hr-HR"/>
        </a:p>
      </dgm:t>
    </dgm:pt>
    <dgm:pt modelId="{1C0EEDE9-B97E-4419-A2FC-F6F9C38F7DEB}">
      <dgm:prSet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Q1 2027. </a:t>
          </a:r>
          <a:r>
            <a:rPr lang="hr-HR" sz="1800" b="1" i="0" u="none" kern="1200" dirty="0">
              <a:solidFill>
                <a:schemeClr val="tx1"/>
              </a:solidFill>
            </a:rPr>
            <a:t>1</a:t>
          </a:r>
          <a:r>
            <a:rPr lang="hr-HR" sz="18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. Zelena vožnja (</a:t>
          </a:r>
          <a:r>
            <a:rPr lang="hr-HR" sz="1800" b="1" i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bic.infra</a:t>
          </a:r>
          <a:r>
            <a:rPr lang="hr-HR" sz="18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.), 0,70 MEUR </a:t>
          </a:r>
          <a:r>
            <a:rPr lang="hr-HR" sz="18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800" b="0" i="1" kern="1200" dirty="0">
            <a:solidFill>
              <a:srgbClr val="FF0000"/>
            </a:solidFill>
          </a:endParaRPr>
        </a:p>
      </dgm:t>
    </dgm:pt>
    <dgm:pt modelId="{2C1CDBD6-A343-4DF7-A928-DA895AAA738F}" type="parTrans" cxnId="{3F6686C5-F1E7-4428-A4AF-4789761E038E}">
      <dgm:prSet/>
      <dgm:spPr/>
      <dgm:t>
        <a:bodyPr/>
        <a:lstStyle/>
        <a:p>
          <a:endParaRPr lang="hr-HR"/>
        </a:p>
      </dgm:t>
    </dgm:pt>
    <dgm:pt modelId="{B045507D-ACAE-4758-AD5A-E8DDBF4A5052}" type="sibTrans" cxnId="{3F6686C5-F1E7-4428-A4AF-4789761E038E}">
      <dgm:prSet/>
      <dgm:spPr/>
      <dgm:t>
        <a:bodyPr/>
        <a:lstStyle/>
        <a:p>
          <a:endParaRPr lang="hr-HR"/>
        </a:p>
      </dgm:t>
    </dgm:pt>
    <dgm:pt modelId="{FDFA9084-F762-4235-8D58-82D1254B3889}">
      <dgm:prSet custT="1"/>
      <dgm:spPr/>
      <dgm:t>
        <a:bodyPr/>
        <a:lstStyle/>
        <a:p>
          <a:r>
            <a:rPr lang="hr-HR" sz="1600" dirty="0"/>
            <a:t>UKUPAN BROJ POZIVA (5) – 18 MEUR</a:t>
          </a:r>
        </a:p>
      </dgm:t>
    </dgm:pt>
    <dgm:pt modelId="{5B6DA4A5-0EAB-4BE8-B797-C45919C7434A}" type="parTrans" cxnId="{1CF7C38E-F9E2-4582-8B01-084820922E94}">
      <dgm:prSet/>
      <dgm:spPr/>
      <dgm:t>
        <a:bodyPr/>
        <a:lstStyle/>
        <a:p>
          <a:endParaRPr lang="hr-HR"/>
        </a:p>
      </dgm:t>
    </dgm:pt>
    <dgm:pt modelId="{7EB2ACB6-559D-46DB-A218-F30C4891F2B0}" type="sibTrans" cxnId="{1CF7C38E-F9E2-4582-8B01-084820922E94}">
      <dgm:prSet/>
      <dgm:spPr/>
      <dgm:t>
        <a:bodyPr/>
        <a:lstStyle/>
        <a:p>
          <a:endParaRPr lang="hr-HR"/>
        </a:p>
      </dgm:t>
    </dgm:pt>
    <dgm:pt modelId="{E928ACCC-E7D6-4A7C-B821-1195F27C2736}">
      <dgm:prSet phldrT="[Text]" custT="1"/>
      <dgm:spPr>
        <a:solidFill>
          <a:srgbClr val="FF9933"/>
        </a:solidFill>
      </dgm:spPr>
      <dgm:t>
        <a:bodyPr/>
        <a:lstStyle/>
        <a:p>
          <a:r>
            <a:rPr lang="hr-HR" sz="1600" dirty="0"/>
            <a:t>UGOVORENO (1 PROJEKT) – 3,93 MEUR</a:t>
          </a:r>
        </a:p>
      </dgm:t>
    </dgm:pt>
    <dgm:pt modelId="{B46C5BB7-F43D-479B-9A16-753CF946F0E6}" type="parTrans" cxnId="{525A4DC4-EF3F-45BB-AB32-784616D66EA8}">
      <dgm:prSet/>
      <dgm:spPr/>
      <dgm:t>
        <a:bodyPr/>
        <a:lstStyle/>
        <a:p>
          <a:endParaRPr lang="hr-HR"/>
        </a:p>
      </dgm:t>
    </dgm:pt>
    <dgm:pt modelId="{BF111993-60B5-43A0-A811-188917A46B6C}" type="sibTrans" cxnId="{525A4DC4-EF3F-45BB-AB32-784616D66EA8}">
      <dgm:prSet/>
      <dgm:spPr/>
      <dgm:t>
        <a:bodyPr/>
        <a:lstStyle/>
        <a:p>
          <a:endParaRPr lang="hr-HR"/>
        </a:p>
      </dgm:t>
    </dgm:pt>
    <dgm:pt modelId="{D2B36B54-5D90-4E05-8299-D4C51737A6A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r-HR" sz="1600" dirty="0"/>
            <a:t>POZIVI U IZRADI (2) – 3,19 MEUR</a:t>
          </a:r>
        </a:p>
      </dgm:t>
    </dgm:pt>
    <dgm:pt modelId="{BEC2C391-D2A8-4DE4-9CF4-9F8FDCB93F7B}" type="parTrans" cxnId="{B3C4A465-1D2E-4106-A873-3916F2234516}">
      <dgm:prSet/>
      <dgm:spPr/>
      <dgm:t>
        <a:bodyPr/>
        <a:lstStyle/>
        <a:p>
          <a:endParaRPr lang="hr-HR"/>
        </a:p>
      </dgm:t>
    </dgm:pt>
    <dgm:pt modelId="{DD091941-AF63-493E-B5FA-4BFBCDC431CF}" type="sibTrans" cxnId="{B3C4A465-1D2E-4106-A873-3916F2234516}">
      <dgm:prSet/>
      <dgm:spPr/>
      <dgm:t>
        <a:bodyPr/>
        <a:lstStyle/>
        <a:p>
          <a:endParaRPr lang="hr-HR"/>
        </a:p>
      </dgm:t>
    </dgm:pt>
    <dgm:pt modelId="{D936B8C0-7EC6-4AD7-AC5B-80C3D04B8CEA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dirty="0">
              <a:solidFill>
                <a:schemeClr val="tx2">
                  <a:lumMod val="50000"/>
                  <a:lumOff val="50000"/>
                </a:schemeClr>
              </a:solidFill>
            </a:rPr>
            <a:t>	Q2 2026.   </a:t>
          </a:r>
          <a:r>
            <a:rPr lang="hr-HR" sz="1800" b="1" i="0" u="none" dirty="0">
              <a:solidFill>
                <a:schemeClr val="tx1"/>
              </a:solidFill>
            </a:rPr>
            <a:t>1. Projekt obnove Trga Republike u Nedelišću, 1,62 MEUR</a:t>
          </a:r>
          <a:endParaRPr lang="hr-HR" sz="1800" dirty="0"/>
        </a:p>
      </dgm:t>
    </dgm:pt>
    <dgm:pt modelId="{51FE4705-1D37-4E1A-9950-714C333C6315}" type="parTrans" cxnId="{ADD120E5-72C4-432E-9508-3D8BBEF9D623}">
      <dgm:prSet/>
      <dgm:spPr/>
      <dgm:t>
        <a:bodyPr/>
        <a:lstStyle/>
        <a:p>
          <a:endParaRPr lang="hr-HR"/>
        </a:p>
      </dgm:t>
    </dgm:pt>
    <dgm:pt modelId="{976AA967-1CB0-4B5E-BE6F-F0F8ED921D16}" type="sibTrans" cxnId="{ADD120E5-72C4-432E-9508-3D8BBEF9D623}">
      <dgm:prSet/>
      <dgm:spPr/>
      <dgm:t>
        <a:bodyPr/>
        <a:lstStyle/>
        <a:p>
          <a:endParaRPr lang="hr-HR"/>
        </a:p>
      </dgm:t>
    </dgm:pt>
    <dgm:pt modelId="{055FB707-3311-4D7A-9917-BF2AAD5744FE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dirty="0">
              <a:solidFill>
                <a:schemeClr val="tx2">
                  <a:lumMod val="50000"/>
                  <a:lumOff val="50000"/>
                </a:schemeClr>
              </a:solidFill>
            </a:rPr>
            <a:t>    Q2 2026. </a:t>
          </a:r>
          <a:r>
            <a:rPr lang="hr-HR" sz="1800" b="1" i="0" u="none" dirty="0"/>
            <a:t>  2. </a:t>
          </a:r>
          <a:r>
            <a:rPr lang="hr-HR" sz="1800" b="1" i="0" u="none" dirty="0" err="1"/>
            <a:t>Brownfield</a:t>
          </a:r>
          <a:r>
            <a:rPr lang="hr-HR" sz="1800" b="1" i="0" u="none" dirty="0"/>
            <a:t> u PPI (</a:t>
          </a:r>
          <a:r>
            <a:rPr lang="hr-HR" sz="1800" b="1" i="0" u="none" dirty="0" err="1"/>
            <a:t>ICeK</a:t>
          </a:r>
          <a:r>
            <a:rPr lang="hr-HR" sz="1800" b="1" i="0" u="none" dirty="0"/>
            <a:t>), 1,57 MEUR </a:t>
          </a:r>
          <a:r>
            <a:rPr lang="hr-HR" sz="1800" b="1" i="0" u="none" dirty="0">
              <a:solidFill>
                <a:srgbClr val="0E2841">
                  <a:lumMod val="50000"/>
                  <a:lumOff val="50000"/>
                </a:srgbClr>
              </a:solidFill>
              <a:latin typeface="Aptos" panose="02110004020202020204"/>
              <a:ea typeface="+mn-ea"/>
              <a:cs typeface="+mn-cs"/>
            </a:rPr>
            <a:t>	</a:t>
          </a:r>
          <a:endParaRPr lang="hr-HR" sz="1800" dirty="0"/>
        </a:p>
      </dgm:t>
    </dgm:pt>
    <dgm:pt modelId="{5ABA11F1-DBBC-4308-8FE3-B90348755676}" type="parTrans" cxnId="{3BD156BA-53C8-4A36-8F12-16730D785413}">
      <dgm:prSet/>
      <dgm:spPr/>
      <dgm:t>
        <a:bodyPr/>
        <a:lstStyle/>
        <a:p>
          <a:endParaRPr lang="hr-HR"/>
        </a:p>
      </dgm:t>
    </dgm:pt>
    <dgm:pt modelId="{F4FE9DCC-3100-49FB-BA26-3576B2AD37B8}" type="sibTrans" cxnId="{3BD156BA-53C8-4A36-8F12-16730D785413}">
      <dgm:prSet/>
      <dgm:spPr/>
      <dgm:t>
        <a:bodyPr/>
        <a:lstStyle/>
        <a:p>
          <a:endParaRPr lang="hr-HR"/>
        </a:p>
      </dgm:t>
    </dgm:pt>
    <dgm:pt modelId="{FE7E46FF-1F4F-4699-ADF4-3C179DE97A44}" type="pres">
      <dgm:prSet presAssocID="{E3C37AF3-407B-48D9-9748-DC6101DE8AB3}" presName="linear" presStyleCnt="0">
        <dgm:presLayoutVars>
          <dgm:dir/>
          <dgm:animLvl val="lvl"/>
          <dgm:resizeHandles val="exact"/>
        </dgm:presLayoutVars>
      </dgm:prSet>
      <dgm:spPr/>
    </dgm:pt>
    <dgm:pt modelId="{06EBC7B2-519C-478F-BAF7-0EAFA03803E9}" type="pres">
      <dgm:prSet presAssocID="{FDFA9084-F762-4235-8D58-82D1254B3889}" presName="parentLin" presStyleCnt="0"/>
      <dgm:spPr/>
    </dgm:pt>
    <dgm:pt modelId="{3A554BAD-4CD0-45F5-BF1C-F29353CCF222}" type="pres">
      <dgm:prSet presAssocID="{FDFA9084-F762-4235-8D58-82D1254B3889}" presName="parentLeftMargin" presStyleLbl="node1" presStyleIdx="0" presStyleCnt="5"/>
      <dgm:spPr/>
    </dgm:pt>
    <dgm:pt modelId="{8FB6C544-05B9-4069-8C09-635F096E4CDD}" type="pres">
      <dgm:prSet presAssocID="{FDFA9084-F762-4235-8D58-82D1254B388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088F090-FE18-41FC-BF3B-C12C13D8B80C}" type="pres">
      <dgm:prSet presAssocID="{FDFA9084-F762-4235-8D58-82D1254B3889}" presName="negativeSpace" presStyleCnt="0"/>
      <dgm:spPr/>
    </dgm:pt>
    <dgm:pt modelId="{A84697BF-9FFE-4EF2-A5C8-07E574F4E461}" type="pres">
      <dgm:prSet presAssocID="{FDFA9084-F762-4235-8D58-82D1254B3889}" presName="childText" presStyleLbl="conFgAcc1" presStyleIdx="0" presStyleCnt="5">
        <dgm:presLayoutVars>
          <dgm:bulletEnabled val="1"/>
        </dgm:presLayoutVars>
      </dgm:prSet>
      <dgm:spPr/>
    </dgm:pt>
    <dgm:pt modelId="{F4EB6B93-27F0-42EC-BCBD-CE46A886F622}" type="pres">
      <dgm:prSet presAssocID="{7EB2ACB6-559D-46DB-A218-F30C4891F2B0}" presName="spaceBetweenRectangles" presStyleCnt="0"/>
      <dgm:spPr/>
    </dgm:pt>
    <dgm:pt modelId="{24541310-62F1-40D0-8171-0AE5D652C8A2}" type="pres">
      <dgm:prSet presAssocID="{262885A3-5AE2-4491-9A63-FBF918F2B0AC}" presName="parentLin" presStyleCnt="0"/>
      <dgm:spPr/>
    </dgm:pt>
    <dgm:pt modelId="{F6E0F2A4-B7C2-4F7C-9042-61DB6DF7CACE}" type="pres">
      <dgm:prSet presAssocID="{262885A3-5AE2-4491-9A63-FBF918F2B0AC}" presName="parentLeftMargin" presStyleLbl="node1" presStyleIdx="0" presStyleCnt="5"/>
      <dgm:spPr/>
    </dgm:pt>
    <dgm:pt modelId="{B55685FA-47F1-454E-B6A5-37027C1A461E}" type="pres">
      <dgm:prSet presAssocID="{262885A3-5AE2-4491-9A63-FBF918F2B0A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82744AE-18AD-4298-BA0E-C33B94CE4F17}" type="pres">
      <dgm:prSet presAssocID="{262885A3-5AE2-4491-9A63-FBF918F2B0AC}" presName="negativeSpace" presStyleCnt="0"/>
      <dgm:spPr/>
    </dgm:pt>
    <dgm:pt modelId="{E65BCAD9-CDC2-46E6-B93B-54894DDDAD47}" type="pres">
      <dgm:prSet presAssocID="{262885A3-5AE2-4491-9A63-FBF918F2B0AC}" presName="childText" presStyleLbl="conFgAcc1" presStyleIdx="1" presStyleCnt="5" custLinFactNeighborX="439" custLinFactNeighborY="19538">
        <dgm:presLayoutVars>
          <dgm:bulletEnabled val="1"/>
        </dgm:presLayoutVars>
      </dgm:prSet>
      <dgm:spPr/>
    </dgm:pt>
    <dgm:pt modelId="{DA393470-5FE5-40D2-BE3C-4E7E116A9BF6}" type="pres">
      <dgm:prSet presAssocID="{86CCEEEE-745B-405A-B784-AE4E9FD6F639}" presName="spaceBetweenRectangles" presStyleCnt="0"/>
      <dgm:spPr/>
    </dgm:pt>
    <dgm:pt modelId="{4C6258EA-C4CB-4586-930D-84F3D7660D42}" type="pres">
      <dgm:prSet presAssocID="{D2B36B54-5D90-4E05-8299-D4C51737A6A9}" presName="parentLin" presStyleCnt="0"/>
      <dgm:spPr/>
    </dgm:pt>
    <dgm:pt modelId="{FAC42FAC-2FEA-4D2C-B3FA-59BFE6B8E188}" type="pres">
      <dgm:prSet presAssocID="{D2B36B54-5D90-4E05-8299-D4C51737A6A9}" presName="parentLeftMargin" presStyleLbl="node1" presStyleIdx="1" presStyleCnt="5"/>
      <dgm:spPr/>
    </dgm:pt>
    <dgm:pt modelId="{5CD75C3A-A91E-46C4-96A4-FF7C9B495085}" type="pres">
      <dgm:prSet presAssocID="{D2B36B54-5D90-4E05-8299-D4C51737A6A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B098E32-3E85-4676-91A0-2B2145E6129D}" type="pres">
      <dgm:prSet presAssocID="{D2B36B54-5D90-4E05-8299-D4C51737A6A9}" presName="negativeSpace" presStyleCnt="0"/>
      <dgm:spPr/>
    </dgm:pt>
    <dgm:pt modelId="{3A6FD0F1-F07A-483B-B55F-02344B483220}" type="pres">
      <dgm:prSet presAssocID="{D2B36B54-5D90-4E05-8299-D4C51737A6A9}" presName="childText" presStyleLbl="conFgAcc1" presStyleIdx="2" presStyleCnt="5" custLinFactNeighborY="79655">
        <dgm:presLayoutVars>
          <dgm:bulletEnabled val="1"/>
        </dgm:presLayoutVars>
      </dgm:prSet>
      <dgm:spPr/>
    </dgm:pt>
    <dgm:pt modelId="{1604852C-8AA0-4065-89FA-5D86F227FFDE}" type="pres">
      <dgm:prSet presAssocID="{DD091941-AF63-493E-B5FA-4BFBCDC431CF}" presName="spaceBetweenRectangles" presStyleCnt="0"/>
      <dgm:spPr/>
    </dgm:pt>
    <dgm:pt modelId="{C950B1CA-FD9F-43C9-A29C-7CCC107B6495}" type="pres">
      <dgm:prSet presAssocID="{9A2802A1-65ED-447E-BB04-E16F76247E5B}" presName="parentLin" presStyleCnt="0"/>
      <dgm:spPr/>
    </dgm:pt>
    <dgm:pt modelId="{BCE086CA-4CF7-4296-A183-F2A734A276EB}" type="pres">
      <dgm:prSet presAssocID="{9A2802A1-65ED-447E-BB04-E16F76247E5B}" presName="parentLeftMargin" presStyleLbl="node1" presStyleIdx="2" presStyleCnt="5"/>
      <dgm:spPr/>
    </dgm:pt>
    <dgm:pt modelId="{C2C0A38C-E589-400A-AE6E-F87DBEA93C40}" type="pres">
      <dgm:prSet presAssocID="{9A2802A1-65ED-447E-BB04-E16F76247E5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23ABB31-0B2E-4CF9-913C-2C7799362157}" type="pres">
      <dgm:prSet presAssocID="{9A2802A1-65ED-447E-BB04-E16F76247E5B}" presName="negativeSpace" presStyleCnt="0"/>
      <dgm:spPr/>
    </dgm:pt>
    <dgm:pt modelId="{0880332D-EF71-4C9E-A00E-D9A4802698A3}" type="pres">
      <dgm:prSet presAssocID="{9A2802A1-65ED-447E-BB04-E16F76247E5B}" presName="childText" presStyleLbl="conFgAcc1" presStyleIdx="3" presStyleCnt="5" custLinFactNeighborY="3644">
        <dgm:presLayoutVars>
          <dgm:bulletEnabled val="1"/>
        </dgm:presLayoutVars>
      </dgm:prSet>
      <dgm:spPr/>
    </dgm:pt>
    <dgm:pt modelId="{2778F411-DE71-4785-81E7-F300FCCD0D4F}" type="pres">
      <dgm:prSet presAssocID="{F2F7A487-B457-4F70-A627-9E3638D597D6}" presName="spaceBetweenRectangles" presStyleCnt="0"/>
      <dgm:spPr/>
    </dgm:pt>
    <dgm:pt modelId="{07FAE2B1-E8B1-41D8-8A14-155CC9854EA9}" type="pres">
      <dgm:prSet presAssocID="{E928ACCC-E7D6-4A7C-B821-1195F27C2736}" presName="parentLin" presStyleCnt="0"/>
      <dgm:spPr/>
    </dgm:pt>
    <dgm:pt modelId="{D221AD9B-3C7A-4078-9FC7-7382CAE3933A}" type="pres">
      <dgm:prSet presAssocID="{E928ACCC-E7D6-4A7C-B821-1195F27C2736}" presName="parentLeftMargin" presStyleLbl="node1" presStyleIdx="3" presStyleCnt="5"/>
      <dgm:spPr/>
    </dgm:pt>
    <dgm:pt modelId="{01BD76D8-53C3-4EFC-A117-529C676BF98E}" type="pres">
      <dgm:prSet presAssocID="{E928ACCC-E7D6-4A7C-B821-1195F27C273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948AC92-7164-4D52-BD67-C6D2973CADB5}" type="pres">
      <dgm:prSet presAssocID="{E928ACCC-E7D6-4A7C-B821-1195F27C2736}" presName="negativeSpace" presStyleCnt="0"/>
      <dgm:spPr/>
    </dgm:pt>
    <dgm:pt modelId="{2B815ABE-E7FF-4D58-97B7-74CCE64045A4}" type="pres">
      <dgm:prSet presAssocID="{E928ACCC-E7D6-4A7C-B821-1195F27C273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4494017-D9A0-4DC8-813A-B6C31452F52F}" srcId="{F90D36BF-9B4E-48A0-BC3D-E6FBEE600F1A}" destId="{6A8EAD09-FA7A-47AB-9237-9283A121770B}" srcOrd="0" destOrd="0" parTransId="{B1DA87D7-191C-453B-BF89-C567460FE46D}" sibTransId="{8149EEA1-0266-4E4F-B18D-E25FBECEBCDC}"/>
    <dgm:cxn modelId="{19F84B2B-5B1C-4150-B26E-5ECF15AF8525}" type="presOf" srcId="{E928ACCC-E7D6-4A7C-B821-1195F27C2736}" destId="{01BD76D8-53C3-4EFC-A117-529C676BF98E}" srcOrd="1" destOrd="0" presId="urn:microsoft.com/office/officeart/2005/8/layout/list1"/>
    <dgm:cxn modelId="{532E2332-6FF2-408A-A506-68CDF5A7F5DE}" type="presOf" srcId="{D2B36B54-5D90-4E05-8299-D4C51737A6A9}" destId="{FAC42FAC-2FEA-4D2C-B3FA-59BFE6B8E188}" srcOrd="0" destOrd="0" presId="urn:microsoft.com/office/officeart/2005/8/layout/list1"/>
    <dgm:cxn modelId="{C68C0460-8CF5-4FC3-8E8F-D23C70AF69FC}" srcId="{262885A3-5AE2-4491-9A63-FBF918F2B0AC}" destId="{F90D36BF-9B4E-48A0-BC3D-E6FBEE600F1A}" srcOrd="0" destOrd="0" parTransId="{152F3191-6D36-48B0-8C25-1027E2C4BC5A}" sibTransId="{353D8DB1-B300-49C0-9BF6-276DE041FC8E}"/>
    <dgm:cxn modelId="{50A65042-1F00-4968-BACB-89F438896480}" type="presOf" srcId="{D2B36B54-5D90-4E05-8299-D4C51737A6A9}" destId="{5CD75C3A-A91E-46C4-96A4-FF7C9B495085}" srcOrd="1" destOrd="0" presId="urn:microsoft.com/office/officeart/2005/8/layout/list1"/>
    <dgm:cxn modelId="{B3C4A465-1D2E-4106-A873-3916F2234516}" srcId="{E3C37AF3-407B-48D9-9748-DC6101DE8AB3}" destId="{D2B36B54-5D90-4E05-8299-D4C51737A6A9}" srcOrd="2" destOrd="0" parTransId="{BEC2C391-D2A8-4DE4-9CF4-9F8FDCB93F7B}" sibTransId="{DD091941-AF63-493E-B5FA-4BFBCDC431CF}"/>
    <dgm:cxn modelId="{4F41F66A-20B0-4580-880E-734AE022D4A6}" type="presOf" srcId="{9A2802A1-65ED-447E-BB04-E16F76247E5B}" destId="{C2C0A38C-E589-400A-AE6E-F87DBEA93C40}" srcOrd="1" destOrd="0" presId="urn:microsoft.com/office/officeart/2005/8/layout/list1"/>
    <dgm:cxn modelId="{7768B76D-1DD1-4073-97A9-D87A55FBA11A}" type="presOf" srcId="{F90D36BF-9B4E-48A0-BC3D-E6FBEE600F1A}" destId="{E65BCAD9-CDC2-46E6-B93B-54894DDDAD47}" srcOrd="0" destOrd="0" presId="urn:microsoft.com/office/officeart/2005/8/layout/list1"/>
    <dgm:cxn modelId="{F22D0B8A-6C58-4ADE-B70F-D75157397055}" type="presOf" srcId="{9A2802A1-65ED-447E-BB04-E16F76247E5B}" destId="{BCE086CA-4CF7-4296-A183-F2A734A276EB}" srcOrd="0" destOrd="0" presId="urn:microsoft.com/office/officeart/2005/8/layout/list1"/>
    <dgm:cxn modelId="{1CF7C38E-F9E2-4582-8B01-084820922E94}" srcId="{E3C37AF3-407B-48D9-9748-DC6101DE8AB3}" destId="{FDFA9084-F762-4235-8D58-82D1254B3889}" srcOrd="0" destOrd="0" parTransId="{5B6DA4A5-0EAB-4BE8-B797-C45919C7434A}" sibTransId="{7EB2ACB6-559D-46DB-A218-F30C4891F2B0}"/>
    <dgm:cxn modelId="{719A838F-A072-4A30-8063-18A74077F50D}" type="presOf" srcId="{FDFA9084-F762-4235-8D58-82D1254B3889}" destId="{8FB6C544-05B9-4069-8C09-635F096E4CDD}" srcOrd="1" destOrd="0" presId="urn:microsoft.com/office/officeart/2005/8/layout/list1"/>
    <dgm:cxn modelId="{4AD3E694-2387-4D25-A30F-BAB5054B0CAE}" type="presOf" srcId="{1C0EEDE9-B97E-4419-A2FC-F6F9C38F7DEB}" destId="{0880332D-EF71-4C9E-A00E-D9A4802698A3}" srcOrd="0" destOrd="0" presId="urn:microsoft.com/office/officeart/2005/8/layout/list1"/>
    <dgm:cxn modelId="{AE234FB6-0AC4-4A9C-AEF5-D9D83F2DB7B8}" type="presOf" srcId="{262885A3-5AE2-4491-9A63-FBF918F2B0AC}" destId="{F6E0F2A4-B7C2-4F7C-9042-61DB6DF7CACE}" srcOrd="0" destOrd="0" presId="urn:microsoft.com/office/officeart/2005/8/layout/list1"/>
    <dgm:cxn modelId="{3BD156BA-53C8-4A36-8F12-16730D785413}" srcId="{D2B36B54-5D90-4E05-8299-D4C51737A6A9}" destId="{055FB707-3311-4D7A-9917-BF2AAD5744FE}" srcOrd="1" destOrd="0" parTransId="{5ABA11F1-DBBC-4308-8FE3-B90348755676}" sibTransId="{F4FE9DCC-3100-49FB-BA26-3576B2AD37B8}"/>
    <dgm:cxn modelId="{E5F1EEBA-05A7-4265-AF3D-66A9CF439ABF}" type="presOf" srcId="{E928ACCC-E7D6-4A7C-B821-1195F27C2736}" destId="{D221AD9B-3C7A-4078-9FC7-7382CAE3933A}" srcOrd="0" destOrd="0" presId="urn:microsoft.com/office/officeart/2005/8/layout/list1"/>
    <dgm:cxn modelId="{7F8203C1-F33B-478B-9EB6-14DCFA515C1E}" type="presOf" srcId="{D936B8C0-7EC6-4AD7-AC5B-80C3D04B8CEA}" destId="{3A6FD0F1-F07A-483B-B55F-02344B483220}" srcOrd="0" destOrd="0" presId="urn:microsoft.com/office/officeart/2005/8/layout/list1"/>
    <dgm:cxn modelId="{525A4DC4-EF3F-45BB-AB32-784616D66EA8}" srcId="{E3C37AF3-407B-48D9-9748-DC6101DE8AB3}" destId="{E928ACCC-E7D6-4A7C-B821-1195F27C2736}" srcOrd="4" destOrd="0" parTransId="{B46C5BB7-F43D-479B-9A16-753CF946F0E6}" sibTransId="{BF111993-60B5-43A0-A811-188917A46B6C}"/>
    <dgm:cxn modelId="{3F6686C5-F1E7-4428-A4AF-4789761E038E}" srcId="{9A2802A1-65ED-447E-BB04-E16F76247E5B}" destId="{1C0EEDE9-B97E-4419-A2FC-F6F9C38F7DEB}" srcOrd="0" destOrd="0" parTransId="{2C1CDBD6-A343-4DF7-A928-DA895AAA738F}" sibTransId="{B045507D-ACAE-4758-AD5A-E8DDBF4A5052}"/>
    <dgm:cxn modelId="{8C4479C6-AF5B-4F4F-BB46-9DF26BCCAAFA}" srcId="{E3C37AF3-407B-48D9-9748-DC6101DE8AB3}" destId="{9A2802A1-65ED-447E-BB04-E16F76247E5B}" srcOrd="3" destOrd="0" parTransId="{5AA0CA88-C979-4BE5-B2EF-B18963FF7DFE}" sibTransId="{F2F7A487-B457-4F70-A627-9E3638D597D6}"/>
    <dgm:cxn modelId="{6890F8D1-6109-48BF-9C01-F260FAD39870}" srcId="{E3C37AF3-407B-48D9-9748-DC6101DE8AB3}" destId="{262885A3-5AE2-4491-9A63-FBF918F2B0AC}" srcOrd="1" destOrd="0" parTransId="{C4C4153D-FC49-47B6-AEB5-79CD3F059348}" sibTransId="{86CCEEEE-745B-405A-B784-AE4E9FD6F639}"/>
    <dgm:cxn modelId="{8B83FDDA-5A4B-4C3C-8BCF-D0B0B4150A59}" type="presOf" srcId="{E3C37AF3-407B-48D9-9748-DC6101DE8AB3}" destId="{FE7E46FF-1F4F-4699-ADF4-3C179DE97A44}" srcOrd="0" destOrd="0" presId="urn:microsoft.com/office/officeart/2005/8/layout/list1"/>
    <dgm:cxn modelId="{5A5125E3-2CCB-4031-8BF7-67AF71ED41C3}" type="presOf" srcId="{FDFA9084-F762-4235-8D58-82D1254B3889}" destId="{3A554BAD-4CD0-45F5-BF1C-F29353CCF222}" srcOrd="0" destOrd="0" presId="urn:microsoft.com/office/officeart/2005/8/layout/list1"/>
    <dgm:cxn modelId="{DFA065E3-DC06-4E91-AAE7-7BCDCF4AB978}" type="presOf" srcId="{262885A3-5AE2-4491-9A63-FBF918F2B0AC}" destId="{B55685FA-47F1-454E-B6A5-37027C1A461E}" srcOrd="1" destOrd="0" presId="urn:microsoft.com/office/officeart/2005/8/layout/list1"/>
    <dgm:cxn modelId="{ADD120E5-72C4-432E-9508-3D8BBEF9D623}" srcId="{D2B36B54-5D90-4E05-8299-D4C51737A6A9}" destId="{D936B8C0-7EC6-4AD7-AC5B-80C3D04B8CEA}" srcOrd="0" destOrd="0" parTransId="{51FE4705-1D37-4E1A-9950-714C333C6315}" sibTransId="{976AA967-1CB0-4B5E-BE6F-F0F8ED921D16}"/>
    <dgm:cxn modelId="{7DF321EB-C695-4C05-B9A8-EB51954D2FC4}" type="presOf" srcId="{055FB707-3311-4D7A-9917-BF2AAD5744FE}" destId="{3A6FD0F1-F07A-483B-B55F-02344B483220}" srcOrd="0" destOrd="1" presId="urn:microsoft.com/office/officeart/2005/8/layout/list1"/>
    <dgm:cxn modelId="{407324F9-2791-406C-B19F-E2AA3EF0E849}" type="presOf" srcId="{6A8EAD09-FA7A-47AB-9237-9283A121770B}" destId="{E65BCAD9-CDC2-46E6-B93B-54894DDDAD47}" srcOrd="0" destOrd="1" presId="urn:microsoft.com/office/officeart/2005/8/layout/list1"/>
    <dgm:cxn modelId="{3FB7C42A-50F4-4C78-A21B-8C33C07C1F4B}" type="presParOf" srcId="{FE7E46FF-1F4F-4699-ADF4-3C179DE97A44}" destId="{06EBC7B2-519C-478F-BAF7-0EAFA03803E9}" srcOrd="0" destOrd="0" presId="urn:microsoft.com/office/officeart/2005/8/layout/list1"/>
    <dgm:cxn modelId="{8CAA3B55-7316-4062-A79D-00A774CD23DD}" type="presParOf" srcId="{06EBC7B2-519C-478F-BAF7-0EAFA03803E9}" destId="{3A554BAD-4CD0-45F5-BF1C-F29353CCF222}" srcOrd="0" destOrd="0" presId="urn:microsoft.com/office/officeart/2005/8/layout/list1"/>
    <dgm:cxn modelId="{548E868C-B91C-4DB1-B57D-245AD332A399}" type="presParOf" srcId="{06EBC7B2-519C-478F-BAF7-0EAFA03803E9}" destId="{8FB6C544-05B9-4069-8C09-635F096E4CDD}" srcOrd="1" destOrd="0" presId="urn:microsoft.com/office/officeart/2005/8/layout/list1"/>
    <dgm:cxn modelId="{28578B8A-EFE7-41E4-A7DB-CCD3FCEB2A3F}" type="presParOf" srcId="{FE7E46FF-1F4F-4699-ADF4-3C179DE97A44}" destId="{F088F090-FE18-41FC-BF3B-C12C13D8B80C}" srcOrd="1" destOrd="0" presId="urn:microsoft.com/office/officeart/2005/8/layout/list1"/>
    <dgm:cxn modelId="{22FD9D7E-1076-4BB9-9364-8A595F99BA29}" type="presParOf" srcId="{FE7E46FF-1F4F-4699-ADF4-3C179DE97A44}" destId="{A84697BF-9FFE-4EF2-A5C8-07E574F4E461}" srcOrd="2" destOrd="0" presId="urn:microsoft.com/office/officeart/2005/8/layout/list1"/>
    <dgm:cxn modelId="{108AF977-E977-4F7C-9974-E845A8D2CF8C}" type="presParOf" srcId="{FE7E46FF-1F4F-4699-ADF4-3C179DE97A44}" destId="{F4EB6B93-27F0-42EC-BCBD-CE46A886F622}" srcOrd="3" destOrd="0" presId="urn:microsoft.com/office/officeart/2005/8/layout/list1"/>
    <dgm:cxn modelId="{4CFF8354-7E6B-40DF-B625-AD5A1F5997EE}" type="presParOf" srcId="{FE7E46FF-1F4F-4699-ADF4-3C179DE97A44}" destId="{24541310-62F1-40D0-8171-0AE5D652C8A2}" srcOrd="4" destOrd="0" presId="urn:microsoft.com/office/officeart/2005/8/layout/list1"/>
    <dgm:cxn modelId="{7904AB66-AFEC-4C43-8DA2-C4A62DDDF8C7}" type="presParOf" srcId="{24541310-62F1-40D0-8171-0AE5D652C8A2}" destId="{F6E0F2A4-B7C2-4F7C-9042-61DB6DF7CACE}" srcOrd="0" destOrd="0" presId="urn:microsoft.com/office/officeart/2005/8/layout/list1"/>
    <dgm:cxn modelId="{E29BF803-C2AA-4AD7-AD4C-4590C582F7C3}" type="presParOf" srcId="{24541310-62F1-40D0-8171-0AE5D652C8A2}" destId="{B55685FA-47F1-454E-B6A5-37027C1A461E}" srcOrd="1" destOrd="0" presId="urn:microsoft.com/office/officeart/2005/8/layout/list1"/>
    <dgm:cxn modelId="{32271103-52E5-4BE8-AB2E-5426AEFAB991}" type="presParOf" srcId="{FE7E46FF-1F4F-4699-ADF4-3C179DE97A44}" destId="{A82744AE-18AD-4298-BA0E-C33B94CE4F17}" srcOrd="5" destOrd="0" presId="urn:microsoft.com/office/officeart/2005/8/layout/list1"/>
    <dgm:cxn modelId="{D11986D2-9F97-4AFD-B4B2-346E8FC48672}" type="presParOf" srcId="{FE7E46FF-1F4F-4699-ADF4-3C179DE97A44}" destId="{E65BCAD9-CDC2-46E6-B93B-54894DDDAD47}" srcOrd="6" destOrd="0" presId="urn:microsoft.com/office/officeart/2005/8/layout/list1"/>
    <dgm:cxn modelId="{BC8AF079-C22B-4119-B1E0-512BBBDA63E1}" type="presParOf" srcId="{FE7E46FF-1F4F-4699-ADF4-3C179DE97A44}" destId="{DA393470-5FE5-40D2-BE3C-4E7E116A9BF6}" srcOrd="7" destOrd="0" presId="urn:microsoft.com/office/officeart/2005/8/layout/list1"/>
    <dgm:cxn modelId="{D82A3E8B-0FE5-42E2-BA86-FD58592D4EF3}" type="presParOf" srcId="{FE7E46FF-1F4F-4699-ADF4-3C179DE97A44}" destId="{4C6258EA-C4CB-4586-930D-84F3D7660D42}" srcOrd="8" destOrd="0" presId="urn:microsoft.com/office/officeart/2005/8/layout/list1"/>
    <dgm:cxn modelId="{C694C8B4-AE54-4815-BAC4-9DF1F7349670}" type="presParOf" srcId="{4C6258EA-C4CB-4586-930D-84F3D7660D42}" destId="{FAC42FAC-2FEA-4D2C-B3FA-59BFE6B8E188}" srcOrd="0" destOrd="0" presId="urn:microsoft.com/office/officeart/2005/8/layout/list1"/>
    <dgm:cxn modelId="{ABE6C937-8026-4E0B-99D3-297EAD5A7E9D}" type="presParOf" srcId="{4C6258EA-C4CB-4586-930D-84F3D7660D42}" destId="{5CD75C3A-A91E-46C4-96A4-FF7C9B495085}" srcOrd="1" destOrd="0" presId="urn:microsoft.com/office/officeart/2005/8/layout/list1"/>
    <dgm:cxn modelId="{A4278EF3-DC19-49EF-BB13-42E4A6DAD1B5}" type="presParOf" srcId="{FE7E46FF-1F4F-4699-ADF4-3C179DE97A44}" destId="{1B098E32-3E85-4676-91A0-2B2145E6129D}" srcOrd="9" destOrd="0" presId="urn:microsoft.com/office/officeart/2005/8/layout/list1"/>
    <dgm:cxn modelId="{47703FFD-3CA3-4786-B204-589600451543}" type="presParOf" srcId="{FE7E46FF-1F4F-4699-ADF4-3C179DE97A44}" destId="{3A6FD0F1-F07A-483B-B55F-02344B483220}" srcOrd="10" destOrd="0" presId="urn:microsoft.com/office/officeart/2005/8/layout/list1"/>
    <dgm:cxn modelId="{EFE5B09D-80F4-431D-B21C-4953FDC86120}" type="presParOf" srcId="{FE7E46FF-1F4F-4699-ADF4-3C179DE97A44}" destId="{1604852C-8AA0-4065-89FA-5D86F227FFDE}" srcOrd="11" destOrd="0" presId="urn:microsoft.com/office/officeart/2005/8/layout/list1"/>
    <dgm:cxn modelId="{C50ED578-9139-4066-A91D-41F1591C79A4}" type="presParOf" srcId="{FE7E46FF-1F4F-4699-ADF4-3C179DE97A44}" destId="{C950B1CA-FD9F-43C9-A29C-7CCC107B6495}" srcOrd="12" destOrd="0" presId="urn:microsoft.com/office/officeart/2005/8/layout/list1"/>
    <dgm:cxn modelId="{24047066-F56C-4B9C-99A5-81F0EBC81BEF}" type="presParOf" srcId="{C950B1CA-FD9F-43C9-A29C-7CCC107B6495}" destId="{BCE086CA-4CF7-4296-A183-F2A734A276EB}" srcOrd="0" destOrd="0" presId="urn:microsoft.com/office/officeart/2005/8/layout/list1"/>
    <dgm:cxn modelId="{3C3C20E2-46C6-4EC5-8B47-0EE4FCC0CD71}" type="presParOf" srcId="{C950B1CA-FD9F-43C9-A29C-7CCC107B6495}" destId="{C2C0A38C-E589-400A-AE6E-F87DBEA93C40}" srcOrd="1" destOrd="0" presId="urn:microsoft.com/office/officeart/2005/8/layout/list1"/>
    <dgm:cxn modelId="{F79D5B63-4626-4E7C-A1E9-66FA79167745}" type="presParOf" srcId="{FE7E46FF-1F4F-4699-ADF4-3C179DE97A44}" destId="{823ABB31-0B2E-4CF9-913C-2C7799362157}" srcOrd="13" destOrd="0" presId="urn:microsoft.com/office/officeart/2005/8/layout/list1"/>
    <dgm:cxn modelId="{31B1FD63-FBE3-4C4D-A977-F1E27D32BCE8}" type="presParOf" srcId="{FE7E46FF-1F4F-4699-ADF4-3C179DE97A44}" destId="{0880332D-EF71-4C9E-A00E-D9A4802698A3}" srcOrd="14" destOrd="0" presId="urn:microsoft.com/office/officeart/2005/8/layout/list1"/>
    <dgm:cxn modelId="{D7CA9E88-3E68-448C-9702-693CF382438C}" type="presParOf" srcId="{FE7E46FF-1F4F-4699-ADF4-3C179DE97A44}" destId="{2778F411-DE71-4785-81E7-F300FCCD0D4F}" srcOrd="15" destOrd="0" presId="urn:microsoft.com/office/officeart/2005/8/layout/list1"/>
    <dgm:cxn modelId="{1ED78707-3789-428B-8004-FBE4E8AFB5CC}" type="presParOf" srcId="{FE7E46FF-1F4F-4699-ADF4-3C179DE97A44}" destId="{07FAE2B1-E8B1-41D8-8A14-155CC9854EA9}" srcOrd="16" destOrd="0" presId="urn:microsoft.com/office/officeart/2005/8/layout/list1"/>
    <dgm:cxn modelId="{DA8EACDA-D6BB-4373-91D5-2EF308D66805}" type="presParOf" srcId="{07FAE2B1-E8B1-41D8-8A14-155CC9854EA9}" destId="{D221AD9B-3C7A-4078-9FC7-7382CAE3933A}" srcOrd="0" destOrd="0" presId="urn:microsoft.com/office/officeart/2005/8/layout/list1"/>
    <dgm:cxn modelId="{6E706BF4-627D-492A-B537-4753EB16D343}" type="presParOf" srcId="{07FAE2B1-E8B1-41D8-8A14-155CC9854EA9}" destId="{01BD76D8-53C3-4EFC-A117-529C676BF98E}" srcOrd="1" destOrd="0" presId="urn:microsoft.com/office/officeart/2005/8/layout/list1"/>
    <dgm:cxn modelId="{DFBFAD4F-54BF-4B34-9D22-8C369A390A64}" type="presParOf" srcId="{FE7E46FF-1F4F-4699-ADF4-3C179DE97A44}" destId="{4948AC92-7164-4D52-BD67-C6D2973CADB5}" srcOrd="17" destOrd="0" presId="urn:microsoft.com/office/officeart/2005/8/layout/list1"/>
    <dgm:cxn modelId="{A11CF8BC-34D9-4607-849D-D8663F50E585}" type="presParOf" srcId="{FE7E46FF-1F4F-4699-ADF4-3C179DE97A44}" destId="{2B815ABE-E7FF-4D58-97B7-74CCE64045A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3C37AF3-407B-48D9-9748-DC6101DE8A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2885A3-5AE2-4491-9A63-FBF918F2B0AC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2400" dirty="0"/>
            <a:t>OBJAVLJENI POZIVI (4</a:t>
          </a:r>
          <a:r>
            <a:rPr lang="hr-HR" sz="2400" dirty="0">
              <a:solidFill>
                <a:schemeClr val="bg1"/>
              </a:solidFill>
            </a:rPr>
            <a:t>*</a:t>
          </a:r>
          <a:r>
            <a:rPr lang="hr-HR" sz="2400" dirty="0"/>
            <a:t>) –  18,00 MEUR</a:t>
          </a:r>
        </a:p>
      </dgm:t>
    </dgm:pt>
    <dgm:pt modelId="{C4C4153D-FC49-47B6-AEB5-79CD3F059348}" type="parTrans" cxnId="{6890F8D1-6109-48BF-9C01-F260FAD39870}">
      <dgm:prSet/>
      <dgm:spPr/>
      <dgm:t>
        <a:bodyPr/>
        <a:lstStyle/>
        <a:p>
          <a:endParaRPr lang="hr-HR" sz="1800"/>
        </a:p>
      </dgm:t>
    </dgm:pt>
    <dgm:pt modelId="{86CCEEEE-745B-405A-B784-AE4E9FD6F639}" type="sibTrans" cxnId="{6890F8D1-6109-48BF-9C01-F260FAD39870}">
      <dgm:prSet/>
      <dgm:spPr/>
      <dgm:t>
        <a:bodyPr/>
        <a:lstStyle/>
        <a:p>
          <a:endParaRPr lang="hr-HR" sz="1800"/>
        </a:p>
      </dgm:t>
    </dgm:pt>
    <dgm:pt modelId="{F90D36BF-9B4E-48A0-BC3D-E6FBEE600F1A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kern="1200" dirty="0"/>
            <a:t>		    </a:t>
          </a:r>
          <a:r>
            <a:rPr lang="hr-HR" sz="1800" b="1" i="0" u="none" kern="1200" dirty="0">
              <a:solidFill>
                <a:srgbClr val="FF9933"/>
              </a:solidFill>
            </a:rPr>
            <a:t>1. Biciklističke staze, 1,08 MEUR </a:t>
          </a:r>
          <a:r>
            <a:rPr lang="hr-HR" sz="1800" b="0" i="1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– ugovoreno</a:t>
          </a:r>
        </a:p>
      </dgm:t>
    </dgm:pt>
    <dgm:pt modelId="{152F3191-6D36-48B0-8C25-1027E2C4BC5A}" type="parTrans" cxnId="{C68C0460-8CF5-4FC3-8E8F-D23C70AF69FC}">
      <dgm:prSet/>
      <dgm:spPr/>
      <dgm:t>
        <a:bodyPr/>
        <a:lstStyle/>
        <a:p>
          <a:endParaRPr lang="hr-HR" sz="1800"/>
        </a:p>
      </dgm:t>
    </dgm:pt>
    <dgm:pt modelId="{353D8DB1-B300-49C0-9BF6-276DE041FC8E}" type="sibTrans" cxnId="{C68C0460-8CF5-4FC3-8E8F-D23C70AF69FC}">
      <dgm:prSet/>
      <dgm:spPr/>
      <dgm:t>
        <a:bodyPr/>
        <a:lstStyle/>
        <a:p>
          <a:endParaRPr lang="hr-HR" sz="1800"/>
        </a:p>
      </dgm:t>
    </dgm:pt>
    <dgm:pt modelId="{FDFA9084-F762-4235-8D58-82D1254B3889}">
      <dgm:prSet custT="1"/>
      <dgm:spPr/>
      <dgm:t>
        <a:bodyPr/>
        <a:lstStyle/>
        <a:p>
          <a:r>
            <a:rPr lang="hr-HR" sz="2400" dirty="0"/>
            <a:t>UKUPAN BROJ POZIVA (3) – 18 MEUR</a:t>
          </a:r>
        </a:p>
      </dgm:t>
    </dgm:pt>
    <dgm:pt modelId="{5B6DA4A5-0EAB-4BE8-B797-C45919C7434A}" type="parTrans" cxnId="{1CF7C38E-F9E2-4582-8B01-084820922E94}">
      <dgm:prSet/>
      <dgm:spPr/>
      <dgm:t>
        <a:bodyPr/>
        <a:lstStyle/>
        <a:p>
          <a:endParaRPr lang="hr-HR" sz="1800"/>
        </a:p>
      </dgm:t>
    </dgm:pt>
    <dgm:pt modelId="{7EB2ACB6-559D-46DB-A218-F30C4891F2B0}" type="sibTrans" cxnId="{1CF7C38E-F9E2-4582-8B01-084820922E94}">
      <dgm:prSet/>
      <dgm:spPr/>
      <dgm:t>
        <a:bodyPr/>
        <a:lstStyle/>
        <a:p>
          <a:endParaRPr lang="hr-HR" sz="1800"/>
        </a:p>
      </dgm:t>
    </dgm:pt>
    <dgm:pt modelId="{2E7D9C1D-C0E5-4461-BEB6-A54FB4A1C2F0}">
      <dgm:prSet custT="1"/>
      <dgm:spPr>
        <a:solidFill>
          <a:srgbClr val="FF9933"/>
        </a:solidFill>
      </dgm:spPr>
      <dgm:t>
        <a:bodyPr/>
        <a:lstStyle/>
        <a:p>
          <a:r>
            <a:rPr lang="hr-HR" sz="2400" dirty="0"/>
            <a:t>UGOVORENO (1 PROJEKT) –  1,08 MEUR </a:t>
          </a:r>
        </a:p>
      </dgm:t>
    </dgm:pt>
    <dgm:pt modelId="{C1D0B946-4996-4B4F-B943-ADAF8B361BCB}" type="parTrans" cxnId="{23E0BBFD-D5CE-4198-B3C4-450151B8D3CE}">
      <dgm:prSet/>
      <dgm:spPr/>
      <dgm:t>
        <a:bodyPr/>
        <a:lstStyle/>
        <a:p>
          <a:endParaRPr lang="hr-HR" sz="1800"/>
        </a:p>
      </dgm:t>
    </dgm:pt>
    <dgm:pt modelId="{3AE84BB6-1540-4BC7-9342-4B7E29ECDF4B}" type="sibTrans" cxnId="{23E0BBFD-D5CE-4198-B3C4-450151B8D3CE}">
      <dgm:prSet/>
      <dgm:spPr/>
      <dgm:t>
        <a:bodyPr/>
        <a:lstStyle/>
        <a:p>
          <a:endParaRPr lang="hr-HR" sz="1800"/>
        </a:p>
      </dgm:t>
    </dgm:pt>
    <dgm:pt modelId="{D126F52B-73EB-4525-826F-6A2A4E659733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kern="1200" dirty="0"/>
            <a:t>		    2. Društvena infrastruktura </a:t>
          </a:r>
          <a:r>
            <a:rPr lang="nn-NO" sz="1800" b="1" kern="1200" dirty="0"/>
            <a:t>(OT)</a:t>
          </a:r>
          <a:r>
            <a:rPr lang="hr-HR" sz="1800" b="1" kern="1200" dirty="0"/>
            <a:t>, 4,32 MEUR </a:t>
          </a:r>
        </a:p>
      </dgm:t>
    </dgm:pt>
    <dgm:pt modelId="{65DF0AD1-CDF3-46AE-9238-21951C887B4D}" type="parTrans" cxnId="{20A845E6-F0C9-416C-90F7-3EF537E67B58}">
      <dgm:prSet/>
      <dgm:spPr/>
      <dgm:t>
        <a:bodyPr/>
        <a:lstStyle/>
        <a:p>
          <a:endParaRPr lang="hr-HR" sz="1800"/>
        </a:p>
      </dgm:t>
    </dgm:pt>
    <dgm:pt modelId="{AFD8C08B-5875-4164-B9EA-76A13CEF8DCC}" type="sibTrans" cxnId="{20A845E6-F0C9-416C-90F7-3EF537E67B58}">
      <dgm:prSet/>
      <dgm:spPr/>
      <dgm:t>
        <a:bodyPr/>
        <a:lstStyle/>
        <a:p>
          <a:endParaRPr lang="hr-HR" sz="1800"/>
        </a:p>
      </dgm:t>
    </dgm:pt>
    <dgm:pt modelId="{19142073-16F9-4CD2-934E-EAD6E5607597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		    </a:t>
          </a:r>
          <a:r>
            <a:rPr lang="hr-HR" sz="1800" b="1" kern="1200" dirty="0"/>
            <a:t>3. Grand Hotel, 12,60 MEUR </a:t>
          </a:r>
          <a:endParaRPr lang="hr-HR" sz="1800" b="1" kern="1200" dirty="0">
            <a:solidFill>
              <a:srgbClr val="FF0000"/>
            </a:solidFill>
          </a:endParaRPr>
        </a:p>
      </dgm:t>
    </dgm:pt>
    <dgm:pt modelId="{A89048E3-91C0-4E58-869A-AFD86F858796}" type="parTrans" cxnId="{A8005AC6-E1EF-4123-833F-5CD6293FD534}">
      <dgm:prSet/>
      <dgm:spPr/>
      <dgm:t>
        <a:bodyPr/>
        <a:lstStyle/>
        <a:p>
          <a:endParaRPr lang="hr-HR"/>
        </a:p>
      </dgm:t>
    </dgm:pt>
    <dgm:pt modelId="{A3DD65C0-B668-4E83-A5BD-3F046229FFDB}" type="sibTrans" cxnId="{A8005AC6-E1EF-4123-833F-5CD6293FD534}">
      <dgm:prSet/>
      <dgm:spPr/>
      <dgm:t>
        <a:bodyPr/>
        <a:lstStyle/>
        <a:p>
          <a:endParaRPr lang="hr-HR"/>
        </a:p>
      </dgm:t>
    </dgm:pt>
    <dgm:pt modelId="{FE7E46FF-1F4F-4699-ADF4-3C179DE97A44}" type="pres">
      <dgm:prSet presAssocID="{E3C37AF3-407B-48D9-9748-DC6101DE8AB3}" presName="linear" presStyleCnt="0">
        <dgm:presLayoutVars>
          <dgm:dir/>
          <dgm:animLvl val="lvl"/>
          <dgm:resizeHandles val="exact"/>
        </dgm:presLayoutVars>
      </dgm:prSet>
      <dgm:spPr/>
    </dgm:pt>
    <dgm:pt modelId="{06EBC7B2-519C-478F-BAF7-0EAFA03803E9}" type="pres">
      <dgm:prSet presAssocID="{FDFA9084-F762-4235-8D58-82D1254B3889}" presName="parentLin" presStyleCnt="0"/>
      <dgm:spPr/>
    </dgm:pt>
    <dgm:pt modelId="{3A554BAD-4CD0-45F5-BF1C-F29353CCF222}" type="pres">
      <dgm:prSet presAssocID="{FDFA9084-F762-4235-8D58-82D1254B3889}" presName="parentLeftMargin" presStyleLbl="node1" presStyleIdx="0" presStyleCnt="3"/>
      <dgm:spPr/>
    </dgm:pt>
    <dgm:pt modelId="{8FB6C544-05B9-4069-8C09-635F096E4CDD}" type="pres">
      <dgm:prSet presAssocID="{FDFA9084-F762-4235-8D58-82D1254B388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88F090-FE18-41FC-BF3B-C12C13D8B80C}" type="pres">
      <dgm:prSet presAssocID="{FDFA9084-F762-4235-8D58-82D1254B3889}" presName="negativeSpace" presStyleCnt="0"/>
      <dgm:spPr/>
    </dgm:pt>
    <dgm:pt modelId="{A84697BF-9FFE-4EF2-A5C8-07E574F4E461}" type="pres">
      <dgm:prSet presAssocID="{FDFA9084-F762-4235-8D58-82D1254B3889}" presName="childText" presStyleLbl="conFgAcc1" presStyleIdx="0" presStyleCnt="3">
        <dgm:presLayoutVars>
          <dgm:bulletEnabled val="1"/>
        </dgm:presLayoutVars>
      </dgm:prSet>
      <dgm:spPr/>
    </dgm:pt>
    <dgm:pt modelId="{F4EB6B93-27F0-42EC-BCBD-CE46A886F622}" type="pres">
      <dgm:prSet presAssocID="{7EB2ACB6-559D-46DB-A218-F30C4891F2B0}" presName="spaceBetweenRectangles" presStyleCnt="0"/>
      <dgm:spPr/>
    </dgm:pt>
    <dgm:pt modelId="{24541310-62F1-40D0-8171-0AE5D652C8A2}" type="pres">
      <dgm:prSet presAssocID="{262885A3-5AE2-4491-9A63-FBF918F2B0AC}" presName="parentLin" presStyleCnt="0"/>
      <dgm:spPr/>
    </dgm:pt>
    <dgm:pt modelId="{F6E0F2A4-B7C2-4F7C-9042-61DB6DF7CACE}" type="pres">
      <dgm:prSet presAssocID="{262885A3-5AE2-4491-9A63-FBF918F2B0AC}" presName="parentLeftMargin" presStyleLbl="node1" presStyleIdx="0" presStyleCnt="3"/>
      <dgm:spPr/>
    </dgm:pt>
    <dgm:pt modelId="{B55685FA-47F1-454E-B6A5-37027C1A461E}" type="pres">
      <dgm:prSet presAssocID="{262885A3-5AE2-4491-9A63-FBF918F2B0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2744AE-18AD-4298-BA0E-C33B94CE4F17}" type="pres">
      <dgm:prSet presAssocID="{262885A3-5AE2-4491-9A63-FBF918F2B0AC}" presName="negativeSpace" presStyleCnt="0"/>
      <dgm:spPr/>
    </dgm:pt>
    <dgm:pt modelId="{E65BCAD9-CDC2-46E6-B93B-54894DDDAD47}" type="pres">
      <dgm:prSet presAssocID="{262885A3-5AE2-4491-9A63-FBF918F2B0AC}" presName="childText" presStyleLbl="conFgAcc1" presStyleIdx="1" presStyleCnt="3" custLinFactNeighborY="-46899">
        <dgm:presLayoutVars>
          <dgm:bulletEnabled val="1"/>
        </dgm:presLayoutVars>
      </dgm:prSet>
      <dgm:spPr/>
    </dgm:pt>
    <dgm:pt modelId="{DA393470-5FE5-40D2-BE3C-4E7E116A9BF6}" type="pres">
      <dgm:prSet presAssocID="{86CCEEEE-745B-405A-B784-AE4E9FD6F639}" presName="spaceBetweenRectangles" presStyleCnt="0"/>
      <dgm:spPr/>
    </dgm:pt>
    <dgm:pt modelId="{E9179426-1875-49EF-BF06-2CACDEB6D82E}" type="pres">
      <dgm:prSet presAssocID="{2E7D9C1D-C0E5-4461-BEB6-A54FB4A1C2F0}" presName="parentLin" presStyleCnt="0"/>
      <dgm:spPr/>
    </dgm:pt>
    <dgm:pt modelId="{C22F45F5-D75B-4D47-9C32-8A5809AEFF73}" type="pres">
      <dgm:prSet presAssocID="{2E7D9C1D-C0E5-4461-BEB6-A54FB4A1C2F0}" presName="parentLeftMargin" presStyleLbl="node1" presStyleIdx="1" presStyleCnt="3"/>
      <dgm:spPr/>
    </dgm:pt>
    <dgm:pt modelId="{7CE53D5D-3E94-488C-930D-2D1AEF5EE4B7}" type="pres">
      <dgm:prSet presAssocID="{2E7D9C1D-C0E5-4461-BEB6-A54FB4A1C2F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051AB20-5560-4CB8-B97B-EB06B8057369}" type="pres">
      <dgm:prSet presAssocID="{2E7D9C1D-C0E5-4461-BEB6-A54FB4A1C2F0}" presName="negativeSpace" presStyleCnt="0"/>
      <dgm:spPr/>
    </dgm:pt>
    <dgm:pt modelId="{8EFD673E-6A32-45DA-8270-07A405B3D273}" type="pres">
      <dgm:prSet presAssocID="{2E7D9C1D-C0E5-4461-BEB6-A54FB4A1C2F0}" presName="childText" presStyleLbl="conFgAcc1" presStyleIdx="2" presStyleCnt="3" custLinFactNeighborY="4611">
        <dgm:presLayoutVars>
          <dgm:bulletEnabled val="1"/>
        </dgm:presLayoutVars>
      </dgm:prSet>
      <dgm:spPr/>
    </dgm:pt>
  </dgm:ptLst>
  <dgm:cxnLst>
    <dgm:cxn modelId="{B0F44D24-8209-482C-9C8D-0E687C708355}" type="presOf" srcId="{262885A3-5AE2-4491-9A63-FBF918F2B0AC}" destId="{F6E0F2A4-B7C2-4F7C-9042-61DB6DF7CACE}" srcOrd="0" destOrd="0" presId="urn:microsoft.com/office/officeart/2005/8/layout/list1"/>
    <dgm:cxn modelId="{C68C0460-8CF5-4FC3-8E8F-D23C70AF69FC}" srcId="{262885A3-5AE2-4491-9A63-FBF918F2B0AC}" destId="{F90D36BF-9B4E-48A0-BC3D-E6FBEE600F1A}" srcOrd="0" destOrd="0" parTransId="{152F3191-6D36-48B0-8C25-1027E2C4BC5A}" sibTransId="{353D8DB1-B300-49C0-9BF6-276DE041FC8E}"/>
    <dgm:cxn modelId="{1669FA65-FB32-41C3-AD42-F3B8F6A65510}" type="presOf" srcId="{2E7D9C1D-C0E5-4461-BEB6-A54FB4A1C2F0}" destId="{C22F45F5-D75B-4D47-9C32-8A5809AEFF73}" srcOrd="0" destOrd="0" presId="urn:microsoft.com/office/officeart/2005/8/layout/list1"/>
    <dgm:cxn modelId="{7ADA7B54-ED80-44F8-8ACD-B50E59E62984}" type="presOf" srcId="{19142073-16F9-4CD2-934E-EAD6E5607597}" destId="{E65BCAD9-CDC2-46E6-B93B-54894DDDAD47}" srcOrd="0" destOrd="2" presId="urn:microsoft.com/office/officeart/2005/8/layout/list1"/>
    <dgm:cxn modelId="{FD448855-93BA-465B-BE69-8232B9195563}" type="presOf" srcId="{FDFA9084-F762-4235-8D58-82D1254B3889}" destId="{3A554BAD-4CD0-45F5-BF1C-F29353CCF222}" srcOrd="0" destOrd="0" presId="urn:microsoft.com/office/officeart/2005/8/layout/list1"/>
    <dgm:cxn modelId="{E06FE455-178D-431A-B092-639B634D0EEC}" type="presOf" srcId="{2E7D9C1D-C0E5-4461-BEB6-A54FB4A1C2F0}" destId="{7CE53D5D-3E94-488C-930D-2D1AEF5EE4B7}" srcOrd="1" destOrd="0" presId="urn:microsoft.com/office/officeart/2005/8/layout/list1"/>
    <dgm:cxn modelId="{8047EF7E-E8D5-42BB-8B87-4161D74E8F6F}" type="presOf" srcId="{FDFA9084-F762-4235-8D58-82D1254B3889}" destId="{8FB6C544-05B9-4069-8C09-635F096E4CDD}" srcOrd="1" destOrd="0" presId="urn:microsoft.com/office/officeart/2005/8/layout/list1"/>
    <dgm:cxn modelId="{1CF7C38E-F9E2-4582-8B01-084820922E94}" srcId="{E3C37AF3-407B-48D9-9748-DC6101DE8AB3}" destId="{FDFA9084-F762-4235-8D58-82D1254B3889}" srcOrd="0" destOrd="0" parTransId="{5B6DA4A5-0EAB-4BE8-B797-C45919C7434A}" sibTransId="{7EB2ACB6-559D-46DB-A218-F30C4891F2B0}"/>
    <dgm:cxn modelId="{916E0C94-BF46-4C05-AC65-E9334FFA1C2B}" type="presOf" srcId="{F90D36BF-9B4E-48A0-BC3D-E6FBEE600F1A}" destId="{E65BCAD9-CDC2-46E6-B93B-54894DDDAD47}" srcOrd="0" destOrd="0" presId="urn:microsoft.com/office/officeart/2005/8/layout/list1"/>
    <dgm:cxn modelId="{4E30BFAD-32DF-4D4A-ABAF-0588F20C8DBE}" type="presOf" srcId="{D126F52B-73EB-4525-826F-6A2A4E659733}" destId="{E65BCAD9-CDC2-46E6-B93B-54894DDDAD47}" srcOrd="0" destOrd="1" presId="urn:microsoft.com/office/officeart/2005/8/layout/list1"/>
    <dgm:cxn modelId="{A8005AC6-E1EF-4123-833F-5CD6293FD534}" srcId="{D126F52B-73EB-4525-826F-6A2A4E659733}" destId="{19142073-16F9-4CD2-934E-EAD6E5607597}" srcOrd="0" destOrd="0" parTransId="{A89048E3-91C0-4E58-869A-AFD86F858796}" sibTransId="{A3DD65C0-B668-4E83-A5BD-3F046229FFDB}"/>
    <dgm:cxn modelId="{6890F8D1-6109-48BF-9C01-F260FAD39870}" srcId="{E3C37AF3-407B-48D9-9748-DC6101DE8AB3}" destId="{262885A3-5AE2-4491-9A63-FBF918F2B0AC}" srcOrd="1" destOrd="0" parTransId="{C4C4153D-FC49-47B6-AEB5-79CD3F059348}" sibTransId="{86CCEEEE-745B-405A-B784-AE4E9FD6F639}"/>
    <dgm:cxn modelId="{8B83FDDA-5A4B-4C3C-8BCF-D0B0B4150A59}" type="presOf" srcId="{E3C37AF3-407B-48D9-9748-DC6101DE8AB3}" destId="{FE7E46FF-1F4F-4699-ADF4-3C179DE97A44}" srcOrd="0" destOrd="0" presId="urn:microsoft.com/office/officeart/2005/8/layout/list1"/>
    <dgm:cxn modelId="{20A845E6-F0C9-416C-90F7-3EF537E67B58}" srcId="{F90D36BF-9B4E-48A0-BC3D-E6FBEE600F1A}" destId="{D126F52B-73EB-4525-826F-6A2A4E659733}" srcOrd="0" destOrd="0" parTransId="{65DF0AD1-CDF3-46AE-9238-21951C887B4D}" sibTransId="{AFD8C08B-5875-4164-B9EA-76A13CEF8DCC}"/>
    <dgm:cxn modelId="{29D76DFA-1361-4257-B64F-26F864B17789}" type="presOf" srcId="{262885A3-5AE2-4491-9A63-FBF918F2B0AC}" destId="{B55685FA-47F1-454E-B6A5-37027C1A461E}" srcOrd="1" destOrd="0" presId="urn:microsoft.com/office/officeart/2005/8/layout/list1"/>
    <dgm:cxn modelId="{23E0BBFD-D5CE-4198-B3C4-450151B8D3CE}" srcId="{E3C37AF3-407B-48D9-9748-DC6101DE8AB3}" destId="{2E7D9C1D-C0E5-4461-BEB6-A54FB4A1C2F0}" srcOrd="2" destOrd="0" parTransId="{C1D0B946-4996-4B4F-B943-ADAF8B361BCB}" sibTransId="{3AE84BB6-1540-4BC7-9342-4B7E29ECDF4B}"/>
    <dgm:cxn modelId="{2C5D5F5D-71D7-4454-A57D-E40C7FE0A9D4}" type="presParOf" srcId="{FE7E46FF-1F4F-4699-ADF4-3C179DE97A44}" destId="{06EBC7B2-519C-478F-BAF7-0EAFA03803E9}" srcOrd="0" destOrd="0" presId="urn:microsoft.com/office/officeart/2005/8/layout/list1"/>
    <dgm:cxn modelId="{6B48994E-5FBF-4E5D-83F0-46CCE1B0330F}" type="presParOf" srcId="{06EBC7B2-519C-478F-BAF7-0EAFA03803E9}" destId="{3A554BAD-4CD0-45F5-BF1C-F29353CCF222}" srcOrd="0" destOrd="0" presId="urn:microsoft.com/office/officeart/2005/8/layout/list1"/>
    <dgm:cxn modelId="{F815662A-4427-4B4B-81B0-A4F77D20A52C}" type="presParOf" srcId="{06EBC7B2-519C-478F-BAF7-0EAFA03803E9}" destId="{8FB6C544-05B9-4069-8C09-635F096E4CDD}" srcOrd="1" destOrd="0" presId="urn:microsoft.com/office/officeart/2005/8/layout/list1"/>
    <dgm:cxn modelId="{BA27AEE3-F529-4DBB-900E-198B8F45D74F}" type="presParOf" srcId="{FE7E46FF-1F4F-4699-ADF4-3C179DE97A44}" destId="{F088F090-FE18-41FC-BF3B-C12C13D8B80C}" srcOrd="1" destOrd="0" presId="urn:microsoft.com/office/officeart/2005/8/layout/list1"/>
    <dgm:cxn modelId="{B0CF8674-F30E-4DA7-9193-62E0179EB87A}" type="presParOf" srcId="{FE7E46FF-1F4F-4699-ADF4-3C179DE97A44}" destId="{A84697BF-9FFE-4EF2-A5C8-07E574F4E461}" srcOrd="2" destOrd="0" presId="urn:microsoft.com/office/officeart/2005/8/layout/list1"/>
    <dgm:cxn modelId="{487D2C6F-E903-4012-88A7-8C0251225C47}" type="presParOf" srcId="{FE7E46FF-1F4F-4699-ADF4-3C179DE97A44}" destId="{F4EB6B93-27F0-42EC-BCBD-CE46A886F622}" srcOrd="3" destOrd="0" presId="urn:microsoft.com/office/officeart/2005/8/layout/list1"/>
    <dgm:cxn modelId="{00FC49DE-4A0E-4864-8E53-929DB9EC30E7}" type="presParOf" srcId="{FE7E46FF-1F4F-4699-ADF4-3C179DE97A44}" destId="{24541310-62F1-40D0-8171-0AE5D652C8A2}" srcOrd="4" destOrd="0" presId="urn:microsoft.com/office/officeart/2005/8/layout/list1"/>
    <dgm:cxn modelId="{9F72E87C-7F02-4040-A555-25912B594403}" type="presParOf" srcId="{24541310-62F1-40D0-8171-0AE5D652C8A2}" destId="{F6E0F2A4-B7C2-4F7C-9042-61DB6DF7CACE}" srcOrd="0" destOrd="0" presId="urn:microsoft.com/office/officeart/2005/8/layout/list1"/>
    <dgm:cxn modelId="{4FB0B7AF-3808-4D7C-8745-138A9131C7A0}" type="presParOf" srcId="{24541310-62F1-40D0-8171-0AE5D652C8A2}" destId="{B55685FA-47F1-454E-B6A5-37027C1A461E}" srcOrd="1" destOrd="0" presId="urn:microsoft.com/office/officeart/2005/8/layout/list1"/>
    <dgm:cxn modelId="{BD3D10BF-1F00-4AEE-A140-2739EBE00FDC}" type="presParOf" srcId="{FE7E46FF-1F4F-4699-ADF4-3C179DE97A44}" destId="{A82744AE-18AD-4298-BA0E-C33B94CE4F17}" srcOrd="5" destOrd="0" presId="urn:microsoft.com/office/officeart/2005/8/layout/list1"/>
    <dgm:cxn modelId="{AF0C558E-B88F-4EB3-B37C-AD7A2A6E8210}" type="presParOf" srcId="{FE7E46FF-1F4F-4699-ADF4-3C179DE97A44}" destId="{E65BCAD9-CDC2-46E6-B93B-54894DDDAD47}" srcOrd="6" destOrd="0" presId="urn:microsoft.com/office/officeart/2005/8/layout/list1"/>
    <dgm:cxn modelId="{5206BCEA-997B-4C61-B01F-24F5874A487C}" type="presParOf" srcId="{FE7E46FF-1F4F-4699-ADF4-3C179DE97A44}" destId="{DA393470-5FE5-40D2-BE3C-4E7E116A9BF6}" srcOrd="7" destOrd="0" presId="urn:microsoft.com/office/officeart/2005/8/layout/list1"/>
    <dgm:cxn modelId="{1D390B47-5884-4C67-84E7-960E991851FE}" type="presParOf" srcId="{FE7E46FF-1F4F-4699-ADF4-3C179DE97A44}" destId="{E9179426-1875-49EF-BF06-2CACDEB6D82E}" srcOrd="8" destOrd="0" presId="urn:microsoft.com/office/officeart/2005/8/layout/list1"/>
    <dgm:cxn modelId="{CF880868-3D4A-4C70-AB20-26B80F316BF2}" type="presParOf" srcId="{E9179426-1875-49EF-BF06-2CACDEB6D82E}" destId="{C22F45F5-D75B-4D47-9C32-8A5809AEFF73}" srcOrd="0" destOrd="0" presId="urn:microsoft.com/office/officeart/2005/8/layout/list1"/>
    <dgm:cxn modelId="{11D81DF2-AD08-4EE3-ACC8-288DF8862E00}" type="presParOf" srcId="{E9179426-1875-49EF-BF06-2CACDEB6D82E}" destId="{7CE53D5D-3E94-488C-930D-2D1AEF5EE4B7}" srcOrd="1" destOrd="0" presId="urn:microsoft.com/office/officeart/2005/8/layout/list1"/>
    <dgm:cxn modelId="{EE9BA94B-B745-4AE1-BE39-F5291DFEBC4A}" type="presParOf" srcId="{FE7E46FF-1F4F-4699-ADF4-3C179DE97A44}" destId="{8051AB20-5560-4CB8-B97B-EB06B8057369}" srcOrd="9" destOrd="0" presId="urn:microsoft.com/office/officeart/2005/8/layout/list1"/>
    <dgm:cxn modelId="{2F830DF7-1F5D-4E5D-AB9C-5DD4B6455FFC}" type="presParOf" srcId="{FE7E46FF-1F4F-4699-ADF4-3C179DE97A44}" destId="{8EFD673E-6A32-45DA-8270-07A405B3D27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3C37AF3-407B-48D9-9748-DC6101DE8A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2885A3-5AE2-4491-9A63-FBF918F2B0AC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r-HR" sz="1800" dirty="0"/>
            <a:t>POZIVI U IZRADI (2) –  6,99 MEUR</a:t>
          </a:r>
        </a:p>
      </dgm:t>
    </dgm:pt>
    <dgm:pt modelId="{C4C4153D-FC49-47B6-AEB5-79CD3F059348}" type="parTrans" cxnId="{6890F8D1-6109-48BF-9C01-F260FAD39870}">
      <dgm:prSet/>
      <dgm:spPr/>
      <dgm:t>
        <a:bodyPr/>
        <a:lstStyle/>
        <a:p>
          <a:endParaRPr lang="hr-HR" sz="1800"/>
        </a:p>
      </dgm:t>
    </dgm:pt>
    <dgm:pt modelId="{86CCEEEE-745B-405A-B784-AE4E9FD6F639}" type="sibTrans" cxnId="{6890F8D1-6109-48BF-9C01-F260FAD39870}">
      <dgm:prSet/>
      <dgm:spPr/>
      <dgm:t>
        <a:bodyPr/>
        <a:lstStyle/>
        <a:p>
          <a:endParaRPr lang="hr-HR" sz="1800"/>
        </a:p>
      </dgm:t>
    </dgm:pt>
    <dgm:pt modelId="{9A2802A1-65ED-447E-BB04-E16F76247E5B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r-HR" sz="1800" dirty="0"/>
            <a:t>POZIVI KOJI NISU U IZRADI (6) – 29,09 MEUR</a:t>
          </a:r>
        </a:p>
      </dgm:t>
    </dgm:pt>
    <dgm:pt modelId="{5AA0CA88-C979-4BE5-B2EF-B18963FF7DFE}" type="parTrans" cxnId="{8C4479C6-AF5B-4F4F-BB46-9DF26BCCAAFA}">
      <dgm:prSet/>
      <dgm:spPr/>
      <dgm:t>
        <a:bodyPr/>
        <a:lstStyle/>
        <a:p>
          <a:endParaRPr lang="hr-HR" sz="1800"/>
        </a:p>
      </dgm:t>
    </dgm:pt>
    <dgm:pt modelId="{F2F7A487-B457-4F70-A627-9E3638D597D6}" type="sibTrans" cxnId="{8C4479C6-AF5B-4F4F-BB46-9DF26BCCAAFA}">
      <dgm:prSet/>
      <dgm:spPr/>
      <dgm:t>
        <a:bodyPr/>
        <a:lstStyle/>
        <a:p>
          <a:endParaRPr lang="hr-HR" sz="1800"/>
        </a:p>
      </dgm:t>
    </dgm:pt>
    <dgm:pt modelId="{F90D36BF-9B4E-48A0-BC3D-E6FBEE600F1A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Q1 2026. </a:t>
          </a:r>
          <a:r>
            <a:rPr lang="hr-HR" sz="1800" b="1" i="0" u="none" kern="1200" dirty="0">
              <a:solidFill>
                <a:schemeClr val="tx1"/>
              </a:solidFill>
              <a:latin typeface="+mn-lt"/>
            </a:rPr>
            <a:t>1. </a:t>
          </a:r>
          <a:r>
            <a:rPr lang="hr-HR" sz="1800" b="1" i="0" u="none" kern="1200" dirty="0">
              <a:latin typeface="+mn-lt"/>
            </a:rPr>
            <a:t>CULTURE UPLIFT!, 5,36 MEUR</a:t>
          </a:r>
          <a:endParaRPr lang="hr-HR" sz="1800" b="0" i="1" kern="1200" dirty="0">
            <a:solidFill>
              <a:srgbClr val="FF0000"/>
            </a:solidFill>
          </a:endParaRPr>
        </a:p>
      </dgm:t>
    </dgm:pt>
    <dgm:pt modelId="{152F3191-6D36-48B0-8C25-1027E2C4BC5A}" type="parTrans" cxnId="{C68C0460-8CF5-4FC3-8E8F-D23C70AF69FC}">
      <dgm:prSet/>
      <dgm:spPr/>
      <dgm:t>
        <a:bodyPr/>
        <a:lstStyle/>
        <a:p>
          <a:endParaRPr lang="hr-HR" sz="1800"/>
        </a:p>
      </dgm:t>
    </dgm:pt>
    <dgm:pt modelId="{353D8DB1-B300-49C0-9BF6-276DE041FC8E}" type="sibTrans" cxnId="{C68C0460-8CF5-4FC3-8E8F-D23C70AF69FC}">
      <dgm:prSet/>
      <dgm:spPr/>
      <dgm:t>
        <a:bodyPr/>
        <a:lstStyle/>
        <a:p>
          <a:endParaRPr lang="hr-HR" sz="1800"/>
        </a:p>
      </dgm:t>
    </dgm:pt>
    <dgm:pt modelId="{FDFA9084-F762-4235-8D58-82D1254B3889}">
      <dgm:prSet custT="1"/>
      <dgm:spPr/>
      <dgm:t>
        <a:bodyPr/>
        <a:lstStyle/>
        <a:p>
          <a:r>
            <a:rPr lang="hr-HR" sz="1800" dirty="0"/>
            <a:t>UKUPAN BROJ POZIVA (9) – 43 MEUR</a:t>
          </a:r>
        </a:p>
      </dgm:t>
    </dgm:pt>
    <dgm:pt modelId="{5B6DA4A5-0EAB-4BE8-B797-C45919C7434A}" type="parTrans" cxnId="{1CF7C38E-F9E2-4582-8B01-084820922E94}">
      <dgm:prSet/>
      <dgm:spPr/>
      <dgm:t>
        <a:bodyPr/>
        <a:lstStyle/>
        <a:p>
          <a:endParaRPr lang="hr-HR" sz="1800"/>
        </a:p>
      </dgm:t>
    </dgm:pt>
    <dgm:pt modelId="{7EB2ACB6-559D-46DB-A218-F30C4891F2B0}" type="sibTrans" cxnId="{1CF7C38E-F9E2-4582-8B01-084820922E94}">
      <dgm:prSet/>
      <dgm:spPr/>
      <dgm:t>
        <a:bodyPr/>
        <a:lstStyle/>
        <a:p>
          <a:endParaRPr lang="hr-HR" sz="1800"/>
        </a:p>
      </dgm:t>
    </dgm:pt>
    <dgm:pt modelId="{1C0EEDE9-B97E-4419-A2FC-F6F9C38F7DEB}">
      <dgm:prSet custT="1"/>
      <dgm:spPr/>
      <dgm:t>
        <a:bodyPr/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8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+mn-lt"/>
              <a:ea typeface="+mn-ea"/>
              <a:cs typeface="+mn-cs"/>
            </a:rPr>
            <a:t>Q2 2026.    </a:t>
          </a:r>
          <a:r>
            <a:rPr lang="hr-HR" sz="18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1. GREEN UPLOAD!, 2,47 MEUR </a:t>
          </a:r>
          <a:r>
            <a:rPr lang="hr-HR" sz="18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800" b="1" i="0" u="none" kern="1200" dirty="0">
            <a:solidFill>
              <a:srgbClr val="0E2841">
                <a:lumMod val="50000"/>
                <a:lumOff val="50000"/>
              </a:srgbClr>
            </a:solidFill>
            <a:latin typeface="+mn-lt"/>
            <a:ea typeface="+mn-ea"/>
            <a:cs typeface="+mn-cs"/>
          </a:endParaRPr>
        </a:p>
      </dgm:t>
    </dgm:pt>
    <dgm:pt modelId="{B045507D-ACAE-4758-AD5A-E8DDBF4A5052}" type="sibTrans" cxnId="{3F6686C5-F1E7-4428-A4AF-4789761E038E}">
      <dgm:prSet/>
      <dgm:spPr/>
      <dgm:t>
        <a:bodyPr/>
        <a:lstStyle/>
        <a:p>
          <a:endParaRPr lang="hr-HR" sz="1800"/>
        </a:p>
      </dgm:t>
    </dgm:pt>
    <dgm:pt modelId="{2C1CDBD6-A343-4DF7-A928-DA895AAA738F}" type="parTrans" cxnId="{3F6686C5-F1E7-4428-A4AF-4789761E038E}">
      <dgm:prSet/>
      <dgm:spPr/>
      <dgm:t>
        <a:bodyPr/>
        <a:lstStyle/>
        <a:p>
          <a:endParaRPr lang="hr-HR" sz="1800"/>
        </a:p>
      </dgm:t>
    </dgm:pt>
    <dgm:pt modelId="{78AF80AA-9548-42D8-B777-0828BEB19913}">
      <dgm:prSet custT="1"/>
      <dgm:spPr/>
      <dgm:t>
        <a:bodyPr/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+mn-lt"/>
              <a:ea typeface="+mn-ea"/>
              <a:cs typeface="+mn-cs"/>
            </a:rPr>
            <a:t>Q4 2026.    </a:t>
          </a:r>
          <a:r>
            <a:rPr lang="hr-HR" sz="18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4. </a:t>
          </a:r>
          <a:r>
            <a:rPr lang="hr-HR" sz="1800" b="1" i="0" u="none" kern="1200" dirty="0">
              <a:latin typeface="+mn-lt"/>
            </a:rPr>
            <a:t>MOBILITY UPGRADE!, 13,18 MEUR </a:t>
          </a:r>
          <a:r>
            <a:rPr lang="hr-HR" sz="18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800" b="1" i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EEB9C31A-2E31-44CC-98FE-6E64BEA6E5FD}" type="sibTrans" cxnId="{D3464C34-4124-4842-B390-0EE010E0FE4D}">
      <dgm:prSet/>
      <dgm:spPr/>
      <dgm:t>
        <a:bodyPr/>
        <a:lstStyle/>
        <a:p>
          <a:endParaRPr lang="hr-HR" sz="1800"/>
        </a:p>
      </dgm:t>
    </dgm:pt>
    <dgm:pt modelId="{219BB3CD-816E-4218-A350-A2BE2B4F4345}" type="parTrans" cxnId="{D3464C34-4124-4842-B390-0EE010E0FE4D}">
      <dgm:prSet/>
      <dgm:spPr/>
      <dgm:t>
        <a:bodyPr/>
        <a:lstStyle/>
        <a:p>
          <a:endParaRPr lang="hr-HR" sz="1800"/>
        </a:p>
      </dgm:t>
    </dgm:pt>
    <dgm:pt modelId="{435D68BD-4231-4E9B-BABB-6585C6C94DD0}">
      <dgm:prSet custT="1"/>
      <dgm:spPr/>
      <dgm:t>
        <a:bodyPr/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+mn-lt"/>
              <a:ea typeface="+mn-ea"/>
              <a:cs typeface="+mn-cs"/>
            </a:rPr>
            <a:t>Q1 2027. </a:t>
          </a:r>
          <a:r>
            <a:rPr lang="hr-HR" sz="18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	 6. ZUM X, 1,64 MEUR </a:t>
          </a:r>
          <a:r>
            <a:rPr lang="hr-HR" sz="18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800" b="1" i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8A61131D-FB14-47B4-A50E-36D9FD30CF96}" type="sibTrans" cxnId="{4EAE7E04-62B0-40F7-A800-4C0D55B993A2}">
      <dgm:prSet/>
      <dgm:spPr/>
      <dgm:t>
        <a:bodyPr/>
        <a:lstStyle/>
        <a:p>
          <a:endParaRPr lang="hr-HR" sz="1800"/>
        </a:p>
      </dgm:t>
    </dgm:pt>
    <dgm:pt modelId="{5335CE3E-917E-4183-9F37-4CD05D1AD9E2}" type="parTrans" cxnId="{4EAE7E04-62B0-40F7-A800-4C0D55B993A2}">
      <dgm:prSet/>
      <dgm:spPr/>
      <dgm:t>
        <a:bodyPr/>
        <a:lstStyle/>
        <a:p>
          <a:endParaRPr lang="hr-HR" sz="1800"/>
        </a:p>
      </dgm:t>
    </dgm:pt>
    <dgm:pt modelId="{6F425D8E-96B9-40FF-80E8-A5E3A59129E6}">
      <dgm:prSet custT="1"/>
      <dgm:spPr>
        <a:solidFill>
          <a:srgbClr val="92D050"/>
        </a:solidFill>
      </dgm:spPr>
      <dgm:t>
        <a:bodyPr/>
        <a:lstStyle/>
        <a:p>
          <a:r>
            <a:rPr lang="hr-HR" sz="1800" dirty="0"/>
            <a:t>OBJAVLJENI POZIVI (1) – 6,90 MEUR</a:t>
          </a:r>
        </a:p>
      </dgm:t>
    </dgm:pt>
    <dgm:pt modelId="{FF77C671-917B-4B27-AC37-D31CC7426DB9}" type="parTrans" cxnId="{E2BF3DA6-1CB1-4D53-84FC-255DDA9BAB24}">
      <dgm:prSet/>
      <dgm:spPr/>
      <dgm:t>
        <a:bodyPr/>
        <a:lstStyle/>
        <a:p>
          <a:endParaRPr lang="hr-HR"/>
        </a:p>
      </dgm:t>
    </dgm:pt>
    <dgm:pt modelId="{DA4BEBCA-A9C8-468A-946B-691040D3C06E}" type="sibTrans" cxnId="{E2BF3DA6-1CB1-4D53-84FC-255DDA9BAB24}">
      <dgm:prSet/>
      <dgm:spPr/>
      <dgm:t>
        <a:bodyPr/>
        <a:lstStyle/>
        <a:p>
          <a:endParaRPr lang="hr-HR"/>
        </a:p>
      </dgm:t>
    </dgm:pt>
    <dgm:pt modelId="{406A2BC3-66F9-4C5E-9222-F3899DF8F3F0}">
      <dgm:prSet custT="1"/>
      <dgm:spPr/>
      <dgm:t>
        <a:bodyPr/>
        <a:lstStyle/>
        <a:p>
          <a:pPr>
            <a:buFontTx/>
            <a:buNone/>
          </a:pPr>
          <a:r>
            <a:rPr lang="hr-HR" sz="1800" b="1" i="0" u="none" dirty="0"/>
            <a:t>		   1. SPORT UPBILD!, 6,90 MEUR</a:t>
          </a:r>
          <a:endParaRPr lang="hr-HR" sz="1800" dirty="0"/>
        </a:p>
      </dgm:t>
    </dgm:pt>
    <dgm:pt modelId="{14F344BC-B7E4-4873-BC8C-CC34C312224E}" type="parTrans" cxnId="{6B032328-2FB8-427B-88B9-B270E50573AD}">
      <dgm:prSet/>
      <dgm:spPr/>
      <dgm:t>
        <a:bodyPr/>
        <a:lstStyle/>
        <a:p>
          <a:endParaRPr lang="hr-HR"/>
        </a:p>
      </dgm:t>
    </dgm:pt>
    <dgm:pt modelId="{E62DC9CE-A59D-4056-86E5-9903C540A89A}" type="sibTrans" cxnId="{6B032328-2FB8-427B-88B9-B270E50573AD}">
      <dgm:prSet/>
      <dgm:spPr/>
      <dgm:t>
        <a:bodyPr/>
        <a:lstStyle/>
        <a:p>
          <a:endParaRPr lang="hr-HR"/>
        </a:p>
      </dgm:t>
    </dgm:pt>
    <dgm:pt modelId="{E27E7E72-E06F-4482-837F-18635E279F23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dirty="0">
              <a:solidFill>
                <a:schemeClr val="tx2">
                  <a:lumMod val="50000"/>
                  <a:lumOff val="50000"/>
                </a:schemeClr>
              </a:solidFill>
            </a:rPr>
            <a:t>Q1 2026. </a:t>
          </a:r>
          <a:r>
            <a:rPr lang="hr-HR" sz="1800" b="1" i="0" u="none" dirty="0">
              <a:latin typeface="+mn-lt"/>
            </a:rPr>
            <a:t>2. </a:t>
          </a:r>
          <a:r>
            <a:rPr lang="hr-HR" sz="1800" b="1" i="0" u="none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COMMUNITY UPGROW!, 1,63 MEUR</a:t>
          </a:r>
          <a:endParaRPr lang="hr-HR" sz="1800" dirty="0">
            <a:latin typeface="+mn-lt"/>
          </a:endParaRPr>
        </a:p>
      </dgm:t>
    </dgm:pt>
    <dgm:pt modelId="{BB5B0C88-DB4D-444A-B56D-D0413685D329}" type="parTrans" cxnId="{274F1BD7-2A8F-4CF3-99B0-6F43229D9B3A}">
      <dgm:prSet/>
      <dgm:spPr/>
      <dgm:t>
        <a:bodyPr/>
        <a:lstStyle/>
        <a:p>
          <a:endParaRPr lang="hr-HR"/>
        </a:p>
      </dgm:t>
    </dgm:pt>
    <dgm:pt modelId="{081FDDA7-F13E-4C28-A187-268557274AEB}" type="sibTrans" cxnId="{274F1BD7-2A8F-4CF3-99B0-6F43229D9B3A}">
      <dgm:prSet/>
      <dgm:spPr/>
      <dgm:t>
        <a:bodyPr/>
        <a:lstStyle/>
        <a:p>
          <a:endParaRPr lang="hr-HR"/>
        </a:p>
      </dgm:t>
    </dgm:pt>
    <dgm:pt modelId="{667C4AF8-A88A-4FDF-9B77-59BBC48584FC}">
      <dgm:prSet custT="1"/>
      <dgm:spPr/>
      <dgm:t>
        <a:bodyPr/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+mn-lt"/>
              <a:ea typeface="+mn-ea"/>
              <a:cs typeface="+mn-cs"/>
            </a:rPr>
            <a:t>Q2 2026.    </a:t>
          </a:r>
          <a:r>
            <a:rPr lang="hr-HR" sz="18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2. BIKE UP!, 3,64 MEUR </a:t>
          </a:r>
          <a:r>
            <a:rPr lang="hr-HR" sz="18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800" b="1" i="0" u="none" kern="1200" dirty="0">
            <a:solidFill>
              <a:srgbClr val="0E2841">
                <a:lumMod val="50000"/>
                <a:lumOff val="50000"/>
              </a:srgbClr>
            </a:solidFill>
            <a:latin typeface="+mn-lt"/>
            <a:ea typeface="+mn-ea"/>
            <a:cs typeface="+mn-cs"/>
          </a:endParaRPr>
        </a:p>
      </dgm:t>
    </dgm:pt>
    <dgm:pt modelId="{F9FA6FB6-AD26-4D68-88AC-FB4BBB42E0FF}" type="parTrans" cxnId="{02171A25-84A6-4EDF-866E-BCFEC8132FD0}">
      <dgm:prSet/>
      <dgm:spPr/>
      <dgm:t>
        <a:bodyPr/>
        <a:lstStyle/>
        <a:p>
          <a:endParaRPr lang="hr-HR"/>
        </a:p>
      </dgm:t>
    </dgm:pt>
    <dgm:pt modelId="{061940D2-341A-4E02-A1EF-6CA078818A03}" type="sibTrans" cxnId="{02171A25-84A6-4EDF-866E-BCFEC8132FD0}">
      <dgm:prSet/>
      <dgm:spPr/>
      <dgm:t>
        <a:bodyPr/>
        <a:lstStyle/>
        <a:p>
          <a:endParaRPr lang="hr-HR"/>
        </a:p>
      </dgm:t>
    </dgm:pt>
    <dgm:pt modelId="{B52D0452-A786-494F-A948-437D2B22E97F}">
      <dgm:prSet custT="1"/>
      <dgm:spPr/>
      <dgm:t>
        <a:bodyPr/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8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+mn-lt"/>
              <a:ea typeface="+mn-ea"/>
              <a:cs typeface="+mn-cs"/>
            </a:rPr>
            <a:t>Q2 2026.    </a:t>
          </a:r>
          <a:r>
            <a:rPr lang="hr-HR" sz="18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3. EDUCATION UPLINKS!, 4,94  MEUR </a:t>
          </a:r>
          <a:r>
            <a:rPr lang="hr-HR" sz="18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800" b="1" i="0" u="none" kern="1200" dirty="0">
            <a:solidFill>
              <a:srgbClr val="0E2841">
                <a:lumMod val="50000"/>
                <a:lumOff val="50000"/>
              </a:srgbClr>
            </a:solidFill>
            <a:latin typeface="+mn-lt"/>
            <a:ea typeface="+mn-ea"/>
            <a:cs typeface="+mn-cs"/>
          </a:endParaRPr>
        </a:p>
      </dgm:t>
    </dgm:pt>
    <dgm:pt modelId="{0B5CF13C-C2E4-4059-A9F5-5475AC12281F}" type="parTrans" cxnId="{43B965B7-6ED4-4419-A369-4AC3029C1F02}">
      <dgm:prSet/>
      <dgm:spPr/>
      <dgm:t>
        <a:bodyPr/>
        <a:lstStyle/>
        <a:p>
          <a:endParaRPr lang="hr-HR"/>
        </a:p>
      </dgm:t>
    </dgm:pt>
    <dgm:pt modelId="{BE13EA1F-FE49-4106-A29D-A06D02FD8F2A}" type="sibTrans" cxnId="{43B965B7-6ED4-4419-A369-4AC3029C1F02}">
      <dgm:prSet/>
      <dgm:spPr/>
      <dgm:t>
        <a:bodyPr/>
        <a:lstStyle/>
        <a:p>
          <a:endParaRPr lang="hr-HR"/>
        </a:p>
      </dgm:t>
    </dgm:pt>
    <dgm:pt modelId="{B94B5E14-2294-40E1-9E11-8CD628E4BEB3}">
      <dgm:prSet custT="1"/>
      <dgm:spPr/>
      <dgm:t>
        <a:bodyPr/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8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+mn-lt"/>
              <a:ea typeface="+mn-ea"/>
              <a:cs typeface="+mn-cs"/>
            </a:rPr>
            <a:t>Q4 2026.    </a:t>
          </a:r>
          <a:r>
            <a:rPr lang="hr-HR" sz="18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5. TOURISM UPWARDS!, 3,20 MEUR </a:t>
          </a:r>
          <a:r>
            <a:rPr lang="hr-HR" sz="18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800" b="1" i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85702B12-99B5-4375-A56F-A509B110C066}" type="parTrans" cxnId="{9B829159-C0BB-4F08-AFA0-8A835CF09BE9}">
      <dgm:prSet/>
      <dgm:spPr/>
      <dgm:t>
        <a:bodyPr/>
        <a:lstStyle/>
        <a:p>
          <a:endParaRPr lang="hr-HR"/>
        </a:p>
      </dgm:t>
    </dgm:pt>
    <dgm:pt modelId="{03B1A07A-EB08-4EB8-92CA-F55313BAE66D}" type="sibTrans" cxnId="{9B829159-C0BB-4F08-AFA0-8A835CF09BE9}">
      <dgm:prSet/>
      <dgm:spPr/>
      <dgm:t>
        <a:bodyPr/>
        <a:lstStyle/>
        <a:p>
          <a:endParaRPr lang="hr-HR"/>
        </a:p>
      </dgm:t>
    </dgm:pt>
    <dgm:pt modelId="{FE7E46FF-1F4F-4699-ADF4-3C179DE97A44}" type="pres">
      <dgm:prSet presAssocID="{E3C37AF3-407B-48D9-9748-DC6101DE8AB3}" presName="linear" presStyleCnt="0">
        <dgm:presLayoutVars>
          <dgm:dir/>
          <dgm:animLvl val="lvl"/>
          <dgm:resizeHandles val="exact"/>
        </dgm:presLayoutVars>
      </dgm:prSet>
      <dgm:spPr/>
    </dgm:pt>
    <dgm:pt modelId="{06EBC7B2-519C-478F-BAF7-0EAFA03803E9}" type="pres">
      <dgm:prSet presAssocID="{FDFA9084-F762-4235-8D58-82D1254B3889}" presName="parentLin" presStyleCnt="0"/>
      <dgm:spPr/>
    </dgm:pt>
    <dgm:pt modelId="{3A554BAD-4CD0-45F5-BF1C-F29353CCF222}" type="pres">
      <dgm:prSet presAssocID="{FDFA9084-F762-4235-8D58-82D1254B3889}" presName="parentLeftMargin" presStyleLbl="node1" presStyleIdx="0" presStyleCnt="4"/>
      <dgm:spPr/>
    </dgm:pt>
    <dgm:pt modelId="{8FB6C544-05B9-4069-8C09-635F096E4CDD}" type="pres">
      <dgm:prSet presAssocID="{FDFA9084-F762-4235-8D58-82D1254B388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088F090-FE18-41FC-BF3B-C12C13D8B80C}" type="pres">
      <dgm:prSet presAssocID="{FDFA9084-F762-4235-8D58-82D1254B3889}" presName="negativeSpace" presStyleCnt="0"/>
      <dgm:spPr/>
    </dgm:pt>
    <dgm:pt modelId="{A84697BF-9FFE-4EF2-A5C8-07E574F4E461}" type="pres">
      <dgm:prSet presAssocID="{FDFA9084-F762-4235-8D58-82D1254B3889}" presName="childText" presStyleLbl="conFgAcc1" presStyleIdx="0" presStyleCnt="4">
        <dgm:presLayoutVars>
          <dgm:bulletEnabled val="1"/>
        </dgm:presLayoutVars>
      </dgm:prSet>
      <dgm:spPr/>
    </dgm:pt>
    <dgm:pt modelId="{F4EB6B93-27F0-42EC-BCBD-CE46A886F622}" type="pres">
      <dgm:prSet presAssocID="{7EB2ACB6-559D-46DB-A218-F30C4891F2B0}" presName="spaceBetweenRectangles" presStyleCnt="0"/>
      <dgm:spPr/>
    </dgm:pt>
    <dgm:pt modelId="{0FF8B304-E1C6-4DFC-9B3B-5FF721205E1E}" type="pres">
      <dgm:prSet presAssocID="{6F425D8E-96B9-40FF-80E8-A5E3A59129E6}" presName="parentLin" presStyleCnt="0"/>
      <dgm:spPr/>
    </dgm:pt>
    <dgm:pt modelId="{0BEC35F7-E5F9-4952-9CB1-906E2C56F97B}" type="pres">
      <dgm:prSet presAssocID="{6F425D8E-96B9-40FF-80E8-A5E3A59129E6}" presName="parentLeftMargin" presStyleLbl="node1" presStyleIdx="0" presStyleCnt="4"/>
      <dgm:spPr/>
    </dgm:pt>
    <dgm:pt modelId="{149F58A2-7F7B-45AC-B8E5-E916F79066C6}" type="pres">
      <dgm:prSet presAssocID="{6F425D8E-96B9-40FF-80E8-A5E3A59129E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712A48A-4744-4FF2-9590-C8B137DCDE04}" type="pres">
      <dgm:prSet presAssocID="{6F425D8E-96B9-40FF-80E8-A5E3A59129E6}" presName="negativeSpace" presStyleCnt="0"/>
      <dgm:spPr/>
    </dgm:pt>
    <dgm:pt modelId="{FD0F906B-AECF-45A0-A7C0-0224E839128E}" type="pres">
      <dgm:prSet presAssocID="{6F425D8E-96B9-40FF-80E8-A5E3A59129E6}" presName="childText" presStyleLbl="conFgAcc1" presStyleIdx="1" presStyleCnt="4">
        <dgm:presLayoutVars>
          <dgm:bulletEnabled val="1"/>
        </dgm:presLayoutVars>
      </dgm:prSet>
      <dgm:spPr/>
    </dgm:pt>
    <dgm:pt modelId="{F80E0DBA-7A68-4FAC-8D78-AD3900AF650B}" type="pres">
      <dgm:prSet presAssocID="{DA4BEBCA-A9C8-468A-946B-691040D3C06E}" presName="spaceBetweenRectangles" presStyleCnt="0"/>
      <dgm:spPr/>
    </dgm:pt>
    <dgm:pt modelId="{24541310-62F1-40D0-8171-0AE5D652C8A2}" type="pres">
      <dgm:prSet presAssocID="{262885A3-5AE2-4491-9A63-FBF918F2B0AC}" presName="parentLin" presStyleCnt="0"/>
      <dgm:spPr/>
    </dgm:pt>
    <dgm:pt modelId="{F6E0F2A4-B7C2-4F7C-9042-61DB6DF7CACE}" type="pres">
      <dgm:prSet presAssocID="{262885A3-5AE2-4491-9A63-FBF918F2B0AC}" presName="parentLeftMargin" presStyleLbl="node1" presStyleIdx="1" presStyleCnt="4"/>
      <dgm:spPr/>
    </dgm:pt>
    <dgm:pt modelId="{B55685FA-47F1-454E-B6A5-37027C1A461E}" type="pres">
      <dgm:prSet presAssocID="{262885A3-5AE2-4491-9A63-FBF918F2B0A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82744AE-18AD-4298-BA0E-C33B94CE4F17}" type="pres">
      <dgm:prSet presAssocID="{262885A3-5AE2-4491-9A63-FBF918F2B0AC}" presName="negativeSpace" presStyleCnt="0"/>
      <dgm:spPr/>
    </dgm:pt>
    <dgm:pt modelId="{E65BCAD9-CDC2-46E6-B93B-54894DDDAD47}" type="pres">
      <dgm:prSet presAssocID="{262885A3-5AE2-4491-9A63-FBF918F2B0AC}" presName="childText" presStyleLbl="conFgAcc1" presStyleIdx="2" presStyleCnt="4" custLinFactY="3528" custLinFactNeighborX="439" custLinFactNeighborY="100000">
        <dgm:presLayoutVars>
          <dgm:bulletEnabled val="1"/>
        </dgm:presLayoutVars>
      </dgm:prSet>
      <dgm:spPr/>
    </dgm:pt>
    <dgm:pt modelId="{DA393470-5FE5-40D2-BE3C-4E7E116A9BF6}" type="pres">
      <dgm:prSet presAssocID="{86CCEEEE-745B-405A-B784-AE4E9FD6F639}" presName="spaceBetweenRectangles" presStyleCnt="0"/>
      <dgm:spPr/>
    </dgm:pt>
    <dgm:pt modelId="{C950B1CA-FD9F-43C9-A29C-7CCC107B6495}" type="pres">
      <dgm:prSet presAssocID="{9A2802A1-65ED-447E-BB04-E16F76247E5B}" presName="parentLin" presStyleCnt="0"/>
      <dgm:spPr/>
    </dgm:pt>
    <dgm:pt modelId="{BCE086CA-4CF7-4296-A183-F2A734A276EB}" type="pres">
      <dgm:prSet presAssocID="{9A2802A1-65ED-447E-BB04-E16F76247E5B}" presName="parentLeftMargin" presStyleLbl="node1" presStyleIdx="2" presStyleCnt="4"/>
      <dgm:spPr/>
    </dgm:pt>
    <dgm:pt modelId="{C2C0A38C-E589-400A-AE6E-F87DBEA93C40}" type="pres">
      <dgm:prSet presAssocID="{9A2802A1-65ED-447E-BB04-E16F76247E5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23ABB31-0B2E-4CF9-913C-2C7799362157}" type="pres">
      <dgm:prSet presAssocID="{9A2802A1-65ED-447E-BB04-E16F76247E5B}" presName="negativeSpace" presStyleCnt="0"/>
      <dgm:spPr/>
    </dgm:pt>
    <dgm:pt modelId="{0880332D-EF71-4C9E-A00E-D9A4802698A3}" type="pres">
      <dgm:prSet presAssocID="{9A2802A1-65ED-447E-BB04-E16F76247E5B}" presName="childText" presStyleLbl="conFgAcc1" presStyleIdx="3" presStyleCnt="4" custLinFactNeighborY="3644">
        <dgm:presLayoutVars>
          <dgm:bulletEnabled val="1"/>
        </dgm:presLayoutVars>
      </dgm:prSet>
      <dgm:spPr/>
    </dgm:pt>
  </dgm:ptLst>
  <dgm:cxnLst>
    <dgm:cxn modelId="{4EAE7E04-62B0-40F7-A800-4C0D55B993A2}" srcId="{78AF80AA-9548-42D8-B777-0828BEB19913}" destId="{435D68BD-4231-4E9B-BABB-6585C6C94DD0}" srcOrd="1" destOrd="0" parTransId="{5335CE3E-917E-4183-9F37-4CD05D1AD9E2}" sibTransId="{8A61131D-FB14-47B4-A50E-36D9FD30CF96}"/>
    <dgm:cxn modelId="{37E23909-7B72-4A8D-8884-735455184B31}" type="presOf" srcId="{E27E7E72-E06F-4482-837F-18635E279F23}" destId="{E65BCAD9-CDC2-46E6-B93B-54894DDDAD47}" srcOrd="0" destOrd="1" presId="urn:microsoft.com/office/officeart/2005/8/layout/list1"/>
    <dgm:cxn modelId="{9424F909-DC14-4306-8D81-2175BE38BA52}" type="presOf" srcId="{435D68BD-4231-4E9B-BABB-6585C6C94DD0}" destId="{0880332D-EF71-4C9E-A00E-D9A4802698A3}" srcOrd="0" destOrd="5" presId="urn:microsoft.com/office/officeart/2005/8/layout/list1"/>
    <dgm:cxn modelId="{F0DB0F0B-10AE-459C-AD3B-B12A4D7FCFC7}" type="presOf" srcId="{9A2802A1-65ED-447E-BB04-E16F76247E5B}" destId="{C2C0A38C-E589-400A-AE6E-F87DBEA93C40}" srcOrd="1" destOrd="0" presId="urn:microsoft.com/office/officeart/2005/8/layout/list1"/>
    <dgm:cxn modelId="{4801BA11-14E8-4EF1-A4A2-1679FB387F9F}" type="presOf" srcId="{FDFA9084-F762-4235-8D58-82D1254B3889}" destId="{8FB6C544-05B9-4069-8C09-635F096E4CDD}" srcOrd="1" destOrd="0" presId="urn:microsoft.com/office/officeart/2005/8/layout/list1"/>
    <dgm:cxn modelId="{02171A25-84A6-4EDF-866E-BCFEC8132FD0}" srcId="{1C0EEDE9-B97E-4419-A2FC-F6F9C38F7DEB}" destId="{667C4AF8-A88A-4FDF-9B77-59BBC48584FC}" srcOrd="0" destOrd="0" parTransId="{F9FA6FB6-AD26-4D68-88AC-FB4BBB42E0FF}" sibTransId="{061940D2-341A-4E02-A1EF-6CA078818A03}"/>
    <dgm:cxn modelId="{6B032328-2FB8-427B-88B9-B270E50573AD}" srcId="{6F425D8E-96B9-40FF-80E8-A5E3A59129E6}" destId="{406A2BC3-66F9-4C5E-9222-F3899DF8F3F0}" srcOrd="0" destOrd="0" parTransId="{14F344BC-B7E4-4873-BC8C-CC34C312224E}" sibTransId="{E62DC9CE-A59D-4056-86E5-9903C540A89A}"/>
    <dgm:cxn modelId="{ADC98C2F-3376-4513-BD22-DDE01278BF71}" type="presOf" srcId="{1C0EEDE9-B97E-4419-A2FC-F6F9C38F7DEB}" destId="{0880332D-EF71-4C9E-A00E-D9A4802698A3}" srcOrd="0" destOrd="0" presId="urn:microsoft.com/office/officeart/2005/8/layout/list1"/>
    <dgm:cxn modelId="{57455E31-73AF-48E4-941E-1F0DD154F542}" type="presOf" srcId="{78AF80AA-9548-42D8-B777-0828BEB19913}" destId="{0880332D-EF71-4C9E-A00E-D9A4802698A3}" srcOrd="0" destOrd="3" presId="urn:microsoft.com/office/officeart/2005/8/layout/list1"/>
    <dgm:cxn modelId="{D3464C34-4124-4842-B390-0EE010E0FE4D}" srcId="{9A2802A1-65ED-447E-BB04-E16F76247E5B}" destId="{78AF80AA-9548-42D8-B777-0828BEB19913}" srcOrd="1" destOrd="0" parTransId="{219BB3CD-816E-4218-A350-A2BE2B4F4345}" sibTransId="{EEB9C31A-2E31-44CC-98FE-6E64BEA6E5FD}"/>
    <dgm:cxn modelId="{C68C0460-8CF5-4FC3-8E8F-D23C70AF69FC}" srcId="{262885A3-5AE2-4491-9A63-FBF918F2B0AC}" destId="{F90D36BF-9B4E-48A0-BC3D-E6FBEE600F1A}" srcOrd="0" destOrd="0" parTransId="{152F3191-6D36-48B0-8C25-1027E2C4BC5A}" sibTransId="{353D8DB1-B300-49C0-9BF6-276DE041FC8E}"/>
    <dgm:cxn modelId="{A3D4F944-FD28-404D-8A76-4B80C09E2B8B}" type="presOf" srcId="{6F425D8E-96B9-40FF-80E8-A5E3A59129E6}" destId="{0BEC35F7-E5F9-4952-9CB1-906E2C56F97B}" srcOrd="0" destOrd="0" presId="urn:microsoft.com/office/officeart/2005/8/layout/list1"/>
    <dgm:cxn modelId="{B3954565-48A0-4AAE-ABB9-598C1E20992C}" type="presOf" srcId="{FDFA9084-F762-4235-8D58-82D1254B3889}" destId="{3A554BAD-4CD0-45F5-BF1C-F29353CCF222}" srcOrd="0" destOrd="0" presId="urn:microsoft.com/office/officeart/2005/8/layout/list1"/>
    <dgm:cxn modelId="{A232A650-93A6-4C7B-B35D-DEA250F62B00}" type="presOf" srcId="{9A2802A1-65ED-447E-BB04-E16F76247E5B}" destId="{BCE086CA-4CF7-4296-A183-F2A734A276EB}" srcOrd="0" destOrd="0" presId="urn:microsoft.com/office/officeart/2005/8/layout/list1"/>
    <dgm:cxn modelId="{9BAA5557-35DE-40B1-A24C-EA516B411C25}" type="presOf" srcId="{B94B5E14-2294-40E1-9E11-8CD628E4BEB3}" destId="{0880332D-EF71-4C9E-A00E-D9A4802698A3}" srcOrd="0" destOrd="4" presId="urn:microsoft.com/office/officeart/2005/8/layout/list1"/>
    <dgm:cxn modelId="{9B829159-C0BB-4F08-AFA0-8A835CF09BE9}" srcId="{78AF80AA-9548-42D8-B777-0828BEB19913}" destId="{B94B5E14-2294-40E1-9E11-8CD628E4BEB3}" srcOrd="0" destOrd="0" parTransId="{85702B12-99B5-4375-A56F-A509B110C066}" sibTransId="{03B1A07A-EB08-4EB8-92CA-F55313BAE66D}"/>
    <dgm:cxn modelId="{1CF7C38E-F9E2-4582-8B01-084820922E94}" srcId="{E3C37AF3-407B-48D9-9748-DC6101DE8AB3}" destId="{FDFA9084-F762-4235-8D58-82D1254B3889}" srcOrd="0" destOrd="0" parTransId="{5B6DA4A5-0EAB-4BE8-B797-C45919C7434A}" sibTransId="{7EB2ACB6-559D-46DB-A218-F30C4891F2B0}"/>
    <dgm:cxn modelId="{BB2A1A96-19F6-4715-953C-43F1BCC97B0A}" type="presOf" srcId="{406A2BC3-66F9-4C5E-9222-F3899DF8F3F0}" destId="{FD0F906B-AECF-45A0-A7C0-0224E839128E}" srcOrd="0" destOrd="0" presId="urn:microsoft.com/office/officeart/2005/8/layout/list1"/>
    <dgm:cxn modelId="{C898BEA0-36EC-434E-8EAE-D2BD78683899}" type="presOf" srcId="{262885A3-5AE2-4491-9A63-FBF918F2B0AC}" destId="{B55685FA-47F1-454E-B6A5-37027C1A461E}" srcOrd="1" destOrd="0" presId="urn:microsoft.com/office/officeart/2005/8/layout/list1"/>
    <dgm:cxn modelId="{E2BF3DA6-1CB1-4D53-84FC-255DDA9BAB24}" srcId="{E3C37AF3-407B-48D9-9748-DC6101DE8AB3}" destId="{6F425D8E-96B9-40FF-80E8-A5E3A59129E6}" srcOrd="1" destOrd="0" parTransId="{FF77C671-917B-4B27-AC37-D31CC7426DB9}" sibTransId="{DA4BEBCA-A9C8-468A-946B-691040D3C06E}"/>
    <dgm:cxn modelId="{EEE0C6A9-240C-48C4-84C0-82B06B93D99A}" type="presOf" srcId="{6F425D8E-96B9-40FF-80E8-A5E3A59129E6}" destId="{149F58A2-7F7B-45AC-B8E5-E916F79066C6}" srcOrd="1" destOrd="0" presId="urn:microsoft.com/office/officeart/2005/8/layout/list1"/>
    <dgm:cxn modelId="{704BB5AF-5EAC-4C7E-BA3C-A22B35CA2817}" type="presOf" srcId="{B52D0452-A786-494F-A948-437D2B22E97F}" destId="{0880332D-EF71-4C9E-A00E-D9A4802698A3}" srcOrd="0" destOrd="2" presId="urn:microsoft.com/office/officeart/2005/8/layout/list1"/>
    <dgm:cxn modelId="{B5FE63B4-D95D-44F2-97E8-C64F196F694E}" type="presOf" srcId="{667C4AF8-A88A-4FDF-9B77-59BBC48584FC}" destId="{0880332D-EF71-4C9E-A00E-D9A4802698A3}" srcOrd="0" destOrd="1" presId="urn:microsoft.com/office/officeart/2005/8/layout/list1"/>
    <dgm:cxn modelId="{43B965B7-6ED4-4419-A369-4AC3029C1F02}" srcId="{667C4AF8-A88A-4FDF-9B77-59BBC48584FC}" destId="{B52D0452-A786-494F-A948-437D2B22E97F}" srcOrd="0" destOrd="0" parTransId="{0B5CF13C-C2E4-4059-A9F5-5475AC12281F}" sibTransId="{BE13EA1F-FE49-4106-A29D-A06D02FD8F2A}"/>
    <dgm:cxn modelId="{3F6686C5-F1E7-4428-A4AF-4789761E038E}" srcId="{9A2802A1-65ED-447E-BB04-E16F76247E5B}" destId="{1C0EEDE9-B97E-4419-A2FC-F6F9C38F7DEB}" srcOrd="0" destOrd="0" parTransId="{2C1CDBD6-A343-4DF7-A928-DA895AAA738F}" sibTransId="{B045507D-ACAE-4758-AD5A-E8DDBF4A5052}"/>
    <dgm:cxn modelId="{8C4479C6-AF5B-4F4F-BB46-9DF26BCCAAFA}" srcId="{E3C37AF3-407B-48D9-9748-DC6101DE8AB3}" destId="{9A2802A1-65ED-447E-BB04-E16F76247E5B}" srcOrd="3" destOrd="0" parTransId="{5AA0CA88-C979-4BE5-B2EF-B18963FF7DFE}" sibTransId="{F2F7A487-B457-4F70-A627-9E3638D597D6}"/>
    <dgm:cxn modelId="{6890F8D1-6109-48BF-9C01-F260FAD39870}" srcId="{E3C37AF3-407B-48D9-9748-DC6101DE8AB3}" destId="{262885A3-5AE2-4491-9A63-FBF918F2B0AC}" srcOrd="2" destOrd="0" parTransId="{C4C4153D-FC49-47B6-AEB5-79CD3F059348}" sibTransId="{86CCEEEE-745B-405A-B784-AE4E9FD6F639}"/>
    <dgm:cxn modelId="{274F1BD7-2A8F-4CF3-99B0-6F43229D9B3A}" srcId="{262885A3-5AE2-4491-9A63-FBF918F2B0AC}" destId="{E27E7E72-E06F-4482-837F-18635E279F23}" srcOrd="1" destOrd="0" parTransId="{BB5B0C88-DB4D-444A-B56D-D0413685D329}" sibTransId="{081FDDA7-F13E-4C28-A187-268557274AEB}"/>
    <dgm:cxn modelId="{8B83FDDA-5A4B-4C3C-8BCF-D0B0B4150A59}" type="presOf" srcId="{E3C37AF3-407B-48D9-9748-DC6101DE8AB3}" destId="{FE7E46FF-1F4F-4699-ADF4-3C179DE97A44}" srcOrd="0" destOrd="0" presId="urn:microsoft.com/office/officeart/2005/8/layout/list1"/>
    <dgm:cxn modelId="{956F68E7-6380-47B5-9477-8078E9999458}" type="presOf" srcId="{262885A3-5AE2-4491-9A63-FBF918F2B0AC}" destId="{F6E0F2A4-B7C2-4F7C-9042-61DB6DF7CACE}" srcOrd="0" destOrd="0" presId="urn:microsoft.com/office/officeart/2005/8/layout/list1"/>
    <dgm:cxn modelId="{5FB832E9-6DA5-48DD-BE31-D6990FA27379}" type="presOf" srcId="{F90D36BF-9B4E-48A0-BC3D-E6FBEE600F1A}" destId="{E65BCAD9-CDC2-46E6-B93B-54894DDDAD47}" srcOrd="0" destOrd="0" presId="urn:microsoft.com/office/officeart/2005/8/layout/list1"/>
    <dgm:cxn modelId="{207DB897-D181-4C9F-ACFB-5E3BDA10FC63}" type="presParOf" srcId="{FE7E46FF-1F4F-4699-ADF4-3C179DE97A44}" destId="{06EBC7B2-519C-478F-BAF7-0EAFA03803E9}" srcOrd="0" destOrd="0" presId="urn:microsoft.com/office/officeart/2005/8/layout/list1"/>
    <dgm:cxn modelId="{276CAA6D-5496-4566-ADDD-97CA75F1769B}" type="presParOf" srcId="{06EBC7B2-519C-478F-BAF7-0EAFA03803E9}" destId="{3A554BAD-4CD0-45F5-BF1C-F29353CCF222}" srcOrd="0" destOrd="0" presId="urn:microsoft.com/office/officeart/2005/8/layout/list1"/>
    <dgm:cxn modelId="{E1933C4B-32CF-4531-9EE9-593FC6E1B46A}" type="presParOf" srcId="{06EBC7B2-519C-478F-BAF7-0EAFA03803E9}" destId="{8FB6C544-05B9-4069-8C09-635F096E4CDD}" srcOrd="1" destOrd="0" presId="urn:microsoft.com/office/officeart/2005/8/layout/list1"/>
    <dgm:cxn modelId="{6D43456B-3159-44BC-9A38-EC560E6D5EE3}" type="presParOf" srcId="{FE7E46FF-1F4F-4699-ADF4-3C179DE97A44}" destId="{F088F090-FE18-41FC-BF3B-C12C13D8B80C}" srcOrd="1" destOrd="0" presId="urn:microsoft.com/office/officeart/2005/8/layout/list1"/>
    <dgm:cxn modelId="{F9DAF00B-799B-4F9D-98E7-8A2C3C8C0B4D}" type="presParOf" srcId="{FE7E46FF-1F4F-4699-ADF4-3C179DE97A44}" destId="{A84697BF-9FFE-4EF2-A5C8-07E574F4E461}" srcOrd="2" destOrd="0" presId="urn:microsoft.com/office/officeart/2005/8/layout/list1"/>
    <dgm:cxn modelId="{D82B174D-BB03-405E-B52A-3EE568012E16}" type="presParOf" srcId="{FE7E46FF-1F4F-4699-ADF4-3C179DE97A44}" destId="{F4EB6B93-27F0-42EC-BCBD-CE46A886F622}" srcOrd="3" destOrd="0" presId="urn:microsoft.com/office/officeart/2005/8/layout/list1"/>
    <dgm:cxn modelId="{18C4BFE0-8BA4-41CA-8F5B-2A2BD3112C14}" type="presParOf" srcId="{FE7E46FF-1F4F-4699-ADF4-3C179DE97A44}" destId="{0FF8B304-E1C6-4DFC-9B3B-5FF721205E1E}" srcOrd="4" destOrd="0" presId="urn:microsoft.com/office/officeart/2005/8/layout/list1"/>
    <dgm:cxn modelId="{5ADD1396-D33D-4B04-B1A5-22DC645D6731}" type="presParOf" srcId="{0FF8B304-E1C6-4DFC-9B3B-5FF721205E1E}" destId="{0BEC35F7-E5F9-4952-9CB1-906E2C56F97B}" srcOrd="0" destOrd="0" presId="urn:microsoft.com/office/officeart/2005/8/layout/list1"/>
    <dgm:cxn modelId="{E3F2C80E-7D9D-4084-A9F4-BABAF284C0B2}" type="presParOf" srcId="{0FF8B304-E1C6-4DFC-9B3B-5FF721205E1E}" destId="{149F58A2-7F7B-45AC-B8E5-E916F79066C6}" srcOrd="1" destOrd="0" presId="urn:microsoft.com/office/officeart/2005/8/layout/list1"/>
    <dgm:cxn modelId="{8ACB1251-3585-4EA4-8B7F-460500C67125}" type="presParOf" srcId="{FE7E46FF-1F4F-4699-ADF4-3C179DE97A44}" destId="{A712A48A-4744-4FF2-9590-C8B137DCDE04}" srcOrd="5" destOrd="0" presId="urn:microsoft.com/office/officeart/2005/8/layout/list1"/>
    <dgm:cxn modelId="{C46DED0D-FF86-4D6D-B1AD-36CCA09696B1}" type="presParOf" srcId="{FE7E46FF-1F4F-4699-ADF4-3C179DE97A44}" destId="{FD0F906B-AECF-45A0-A7C0-0224E839128E}" srcOrd="6" destOrd="0" presId="urn:microsoft.com/office/officeart/2005/8/layout/list1"/>
    <dgm:cxn modelId="{D391B266-2C7F-4944-88B8-3BB017B8A71F}" type="presParOf" srcId="{FE7E46FF-1F4F-4699-ADF4-3C179DE97A44}" destId="{F80E0DBA-7A68-4FAC-8D78-AD3900AF650B}" srcOrd="7" destOrd="0" presId="urn:microsoft.com/office/officeart/2005/8/layout/list1"/>
    <dgm:cxn modelId="{33126892-DE78-4337-9194-73EE58942D78}" type="presParOf" srcId="{FE7E46FF-1F4F-4699-ADF4-3C179DE97A44}" destId="{24541310-62F1-40D0-8171-0AE5D652C8A2}" srcOrd="8" destOrd="0" presId="urn:microsoft.com/office/officeart/2005/8/layout/list1"/>
    <dgm:cxn modelId="{767C3610-6811-438F-AB4F-FAC450FB82AE}" type="presParOf" srcId="{24541310-62F1-40D0-8171-0AE5D652C8A2}" destId="{F6E0F2A4-B7C2-4F7C-9042-61DB6DF7CACE}" srcOrd="0" destOrd="0" presId="urn:microsoft.com/office/officeart/2005/8/layout/list1"/>
    <dgm:cxn modelId="{CE90C647-71E1-4D51-AB6C-F12F24C1A6A7}" type="presParOf" srcId="{24541310-62F1-40D0-8171-0AE5D652C8A2}" destId="{B55685FA-47F1-454E-B6A5-37027C1A461E}" srcOrd="1" destOrd="0" presId="urn:microsoft.com/office/officeart/2005/8/layout/list1"/>
    <dgm:cxn modelId="{C615E42D-EC00-4512-BC54-57367EA68683}" type="presParOf" srcId="{FE7E46FF-1F4F-4699-ADF4-3C179DE97A44}" destId="{A82744AE-18AD-4298-BA0E-C33B94CE4F17}" srcOrd="9" destOrd="0" presId="urn:microsoft.com/office/officeart/2005/8/layout/list1"/>
    <dgm:cxn modelId="{384A83AF-0C30-41B3-9FA7-CA6EDCC903CC}" type="presParOf" srcId="{FE7E46FF-1F4F-4699-ADF4-3C179DE97A44}" destId="{E65BCAD9-CDC2-46E6-B93B-54894DDDAD47}" srcOrd="10" destOrd="0" presId="urn:microsoft.com/office/officeart/2005/8/layout/list1"/>
    <dgm:cxn modelId="{4B744D79-C699-430A-94F5-158E4A023D08}" type="presParOf" srcId="{FE7E46FF-1F4F-4699-ADF4-3C179DE97A44}" destId="{DA393470-5FE5-40D2-BE3C-4E7E116A9BF6}" srcOrd="11" destOrd="0" presId="urn:microsoft.com/office/officeart/2005/8/layout/list1"/>
    <dgm:cxn modelId="{A6CE3C84-8ED4-4A0B-B8F2-C07D3D551869}" type="presParOf" srcId="{FE7E46FF-1F4F-4699-ADF4-3C179DE97A44}" destId="{C950B1CA-FD9F-43C9-A29C-7CCC107B6495}" srcOrd="12" destOrd="0" presId="urn:microsoft.com/office/officeart/2005/8/layout/list1"/>
    <dgm:cxn modelId="{26DF9BFB-BCC0-4677-911A-5F6418D1A1F7}" type="presParOf" srcId="{C950B1CA-FD9F-43C9-A29C-7CCC107B6495}" destId="{BCE086CA-4CF7-4296-A183-F2A734A276EB}" srcOrd="0" destOrd="0" presId="urn:microsoft.com/office/officeart/2005/8/layout/list1"/>
    <dgm:cxn modelId="{25E28022-009E-4760-B9A6-F9167E3B5772}" type="presParOf" srcId="{C950B1CA-FD9F-43C9-A29C-7CCC107B6495}" destId="{C2C0A38C-E589-400A-AE6E-F87DBEA93C40}" srcOrd="1" destOrd="0" presId="urn:microsoft.com/office/officeart/2005/8/layout/list1"/>
    <dgm:cxn modelId="{95CE7D38-B7F4-4BE0-9C5F-703EBA8DDFF5}" type="presParOf" srcId="{FE7E46FF-1F4F-4699-ADF4-3C179DE97A44}" destId="{823ABB31-0B2E-4CF9-913C-2C7799362157}" srcOrd="13" destOrd="0" presId="urn:microsoft.com/office/officeart/2005/8/layout/list1"/>
    <dgm:cxn modelId="{9C0E768D-791C-4328-8570-229406BB2398}" type="presParOf" srcId="{FE7E46FF-1F4F-4699-ADF4-3C179DE97A44}" destId="{0880332D-EF71-4C9E-A00E-D9A4802698A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3C37AF3-407B-48D9-9748-DC6101DE8A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2885A3-5AE2-4491-9A63-FBF918F2B0AC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1800" dirty="0"/>
            <a:t>OBJAVLJENI POZIVI (6) – 80,50 MEUR</a:t>
          </a:r>
        </a:p>
      </dgm:t>
    </dgm:pt>
    <dgm:pt modelId="{C4C4153D-FC49-47B6-AEB5-79CD3F059348}" type="parTrans" cxnId="{6890F8D1-6109-48BF-9C01-F260FAD39870}">
      <dgm:prSet/>
      <dgm:spPr/>
      <dgm:t>
        <a:bodyPr/>
        <a:lstStyle/>
        <a:p>
          <a:endParaRPr lang="hr-HR" sz="1800"/>
        </a:p>
      </dgm:t>
    </dgm:pt>
    <dgm:pt modelId="{86CCEEEE-745B-405A-B784-AE4E9FD6F639}" type="sibTrans" cxnId="{6890F8D1-6109-48BF-9C01-F260FAD39870}">
      <dgm:prSet/>
      <dgm:spPr/>
      <dgm:t>
        <a:bodyPr/>
        <a:lstStyle/>
        <a:p>
          <a:endParaRPr lang="hr-HR" sz="1800"/>
        </a:p>
      </dgm:t>
    </dgm:pt>
    <dgm:pt modelId="{F90D36BF-9B4E-48A0-BC3D-E6FBEE600F1A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dirty="0"/>
            <a:t>		</a:t>
          </a:r>
          <a:r>
            <a:rPr lang="hr-HR" sz="1800" b="1" i="0" u="none" dirty="0">
              <a:solidFill>
                <a:srgbClr val="FF9933"/>
              </a:solidFill>
            </a:rPr>
            <a:t>1. Biciklističke staze (OT), 8,84 MEUR </a:t>
          </a:r>
          <a:r>
            <a:rPr lang="hr-HR" sz="1800" b="0" i="1" u="none" dirty="0">
              <a:solidFill>
                <a:srgbClr val="FF9933"/>
              </a:solidFill>
            </a:rPr>
            <a:t>– ugovoreno (10)</a:t>
          </a:r>
          <a:endParaRPr lang="hr-HR" sz="1800" b="0" i="1" dirty="0">
            <a:solidFill>
              <a:srgbClr val="FF9933"/>
            </a:solidFill>
          </a:endParaRPr>
        </a:p>
      </dgm:t>
    </dgm:pt>
    <dgm:pt modelId="{152F3191-6D36-48B0-8C25-1027E2C4BC5A}" type="parTrans" cxnId="{C68C0460-8CF5-4FC3-8E8F-D23C70AF69FC}">
      <dgm:prSet/>
      <dgm:spPr/>
      <dgm:t>
        <a:bodyPr/>
        <a:lstStyle/>
        <a:p>
          <a:endParaRPr lang="hr-HR" sz="1800"/>
        </a:p>
      </dgm:t>
    </dgm:pt>
    <dgm:pt modelId="{353D8DB1-B300-49C0-9BF6-276DE041FC8E}" type="sibTrans" cxnId="{C68C0460-8CF5-4FC3-8E8F-D23C70AF69FC}">
      <dgm:prSet/>
      <dgm:spPr/>
      <dgm:t>
        <a:bodyPr/>
        <a:lstStyle/>
        <a:p>
          <a:endParaRPr lang="hr-HR" sz="1800"/>
        </a:p>
      </dgm:t>
    </dgm:pt>
    <dgm:pt modelId="{6A8EAD09-FA7A-47AB-9237-9283A121770B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dirty="0">
              <a:solidFill>
                <a:srgbClr val="FF9933"/>
              </a:solidFill>
            </a:rPr>
            <a:t>		2. ZEZ, 7,73 MEUR </a:t>
          </a:r>
          <a:r>
            <a:rPr lang="hr-HR" sz="1800" b="0" i="1" u="none" dirty="0">
              <a:solidFill>
                <a:srgbClr val="FF9933"/>
              </a:solidFill>
            </a:rPr>
            <a:t>– ugovoreno </a:t>
          </a:r>
          <a:endParaRPr lang="hr-HR" sz="1800" dirty="0">
            <a:solidFill>
              <a:srgbClr val="FF9933"/>
            </a:solidFill>
          </a:endParaRPr>
        </a:p>
      </dgm:t>
    </dgm:pt>
    <dgm:pt modelId="{B1DA87D7-191C-453B-BF89-C567460FE46D}" type="parTrans" cxnId="{E4494017-D9A0-4DC8-813A-B6C31452F52F}">
      <dgm:prSet/>
      <dgm:spPr/>
      <dgm:t>
        <a:bodyPr/>
        <a:lstStyle/>
        <a:p>
          <a:endParaRPr lang="hr-HR" sz="1800"/>
        </a:p>
      </dgm:t>
    </dgm:pt>
    <dgm:pt modelId="{8149EEA1-0266-4E4F-B18D-E25FBECEBCDC}" type="sibTrans" cxnId="{E4494017-D9A0-4DC8-813A-B6C31452F52F}">
      <dgm:prSet/>
      <dgm:spPr/>
      <dgm:t>
        <a:bodyPr/>
        <a:lstStyle/>
        <a:p>
          <a:endParaRPr lang="hr-HR" sz="1800"/>
        </a:p>
      </dgm:t>
    </dgm:pt>
    <dgm:pt modelId="{FDFA9084-F762-4235-8D58-82D1254B3889}">
      <dgm:prSet custT="1"/>
      <dgm:spPr/>
      <dgm:t>
        <a:bodyPr/>
        <a:lstStyle/>
        <a:p>
          <a:r>
            <a:rPr lang="hr-HR" sz="1800" dirty="0"/>
            <a:t>UKUPAN BROJ POZIVA (6) – 80,50 MEUR</a:t>
          </a:r>
        </a:p>
      </dgm:t>
    </dgm:pt>
    <dgm:pt modelId="{5B6DA4A5-0EAB-4BE8-B797-C45919C7434A}" type="parTrans" cxnId="{1CF7C38E-F9E2-4582-8B01-084820922E94}">
      <dgm:prSet/>
      <dgm:spPr/>
      <dgm:t>
        <a:bodyPr/>
        <a:lstStyle/>
        <a:p>
          <a:endParaRPr lang="hr-HR" sz="1800"/>
        </a:p>
      </dgm:t>
    </dgm:pt>
    <dgm:pt modelId="{7EB2ACB6-559D-46DB-A218-F30C4891F2B0}" type="sibTrans" cxnId="{1CF7C38E-F9E2-4582-8B01-084820922E94}">
      <dgm:prSet/>
      <dgm:spPr/>
      <dgm:t>
        <a:bodyPr/>
        <a:lstStyle/>
        <a:p>
          <a:endParaRPr lang="hr-HR" sz="1800"/>
        </a:p>
      </dgm:t>
    </dgm:pt>
    <dgm:pt modelId="{2E7D9C1D-C0E5-4461-BEB6-A54FB4A1C2F0}">
      <dgm:prSet custT="1"/>
      <dgm:spPr>
        <a:solidFill>
          <a:srgbClr val="FF9933"/>
        </a:solidFill>
      </dgm:spPr>
      <dgm:t>
        <a:bodyPr/>
        <a:lstStyle/>
        <a:p>
          <a:r>
            <a:rPr lang="hr-HR" sz="1800" dirty="0"/>
            <a:t>UGOVORENO (15 PROJEKATA) – 78,09 MEUR </a:t>
          </a:r>
        </a:p>
      </dgm:t>
    </dgm:pt>
    <dgm:pt modelId="{C1D0B946-4996-4B4F-B943-ADAF8B361BCB}" type="parTrans" cxnId="{23E0BBFD-D5CE-4198-B3C4-450151B8D3CE}">
      <dgm:prSet/>
      <dgm:spPr/>
      <dgm:t>
        <a:bodyPr/>
        <a:lstStyle/>
        <a:p>
          <a:endParaRPr lang="hr-HR" sz="1800"/>
        </a:p>
      </dgm:t>
    </dgm:pt>
    <dgm:pt modelId="{3AE84BB6-1540-4BC7-9342-4B7E29ECDF4B}" type="sibTrans" cxnId="{23E0BBFD-D5CE-4198-B3C4-450151B8D3CE}">
      <dgm:prSet/>
      <dgm:spPr/>
      <dgm:t>
        <a:bodyPr/>
        <a:lstStyle/>
        <a:p>
          <a:endParaRPr lang="hr-HR" sz="1800"/>
        </a:p>
      </dgm:t>
    </dgm:pt>
    <dgm:pt modelId="{56924AF5-AAB7-4F84-8C05-25F3C223B309}">
      <dgm:prSet custT="1"/>
      <dgm:spPr/>
      <dgm:t>
        <a:bodyPr/>
        <a:lstStyle/>
        <a:p>
          <a:endParaRPr lang="hr-HR" sz="1800" b="1" dirty="0"/>
        </a:p>
      </dgm:t>
    </dgm:pt>
    <dgm:pt modelId="{B74F4FE7-F4CB-4A22-A9B2-12CF3F94D054}" type="parTrans" cxnId="{35BC62B4-F2F7-436A-A3DF-719657CC406B}">
      <dgm:prSet/>
      <dgm:spPr/>
      <dgm:t>
        <a:bodyPr/>
        <a:lstStyle/>
        <a:p>
          <a:endParaRPr lang="hr-HR" sz="1800"/>
        </a:p>
      </dgm:t>
    </dgm:pt>
    <dgm:pt modelId="{393C2EB3-1835-4492-BE27-4174822B832D}" type="sibTrans" cxnId="{35BC62B4-F2F7-436A-A3DF-719657CC406B}">
      <dgm:prSet/>
      <dgm:spPr/>
      <dgm:t>
        <a:bodyPr/>
        <a:lstStyle/>
        <a:p>
          <a:endParaRPr lang="hr-HR" sz="1800"/>
        </a:p>
      </dgm:t>
    </dgm:pt>
    <dgm:pt modelId="{D7B22D81-DB0E-4A86-BC30-6778CE81FA11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dirty="0">
              <a:solidFill>
                <a:srgbClr val="FF9933"/>
              </a:solidFill>
            </a:rPr>
            <a:t>		3. Toplinarstvo, 11,92 MEUR </a:t>
          </a:r>
          <a:r>
            <a:rPr lang="hr-HR" sz="1800" b="0" i="1" u="none" dirty="0">
              <a:solidFill>
                <a:srgbClr val="FF9933"/>
              </a:solidFill>
            </a:rPr>
            <a:t>– ugovoreno </a:t>
          </a:r>
          <a:endParaRPr lang="hr-HR" sz="1800" dirty="0">
            <a:solidFill>
              <a:srgbClr val="FF9933"/>
            </a:solidFill>
          </a:endParaRPr>
        </a:p>
      </dgm:t>
    </dgm:pt>
    <dgm:pt modelId="{62496F1E-435D-4115-AFFE-9AFE4AFD22CC}" type="parTrans" cxnId="{6A9D73D4-E112-4A6B-B884-8536E124339C}">
      <dgm:prSet/>
      <dgm:spPr/>
      <dgm:t>
        <a:bodyPr/>
        <a:lstStyle/>
        <a:p>
          <a:endParaRPr lang="hr-HR" sz="1800"/>
        </a:p>
      </dgm:t>
    </dgm:pt>
    <dgm:pt modelId="{819C45F3-5526-4F37-9F5C-C0271B6F7251}" type="sibTrans" cxnId="{6A9D73D4-E112-4A6B-B884-8536E124339C}">
      <dgm:prSet/>
      <dgm:spPr/>
      <dgm:t>
        <a:bodyPr/>
        <a:lstStyle/>
        <a:p>
          <a:endParaRPr lang="hr-HR" sz="1800"/>
        </a:p>
      </dgm:t>
    </dgm:pt>
    <dgm:pt modelId="{15F3D2DB-3887-45A4-8322-58B82C9E1002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dirty="0">
              <a:solidFill>
                <a:srgbClr val="FF9933"/>
              </a:solidFill>
            </a:rPr>
            <a:t>		4. Uspinjača, 5,00 MEUR </a:t>
          </a:r>
          <a:r>
            <a:rPr lang="hr-HR" sz="1800" b="0" i="1" u="none" dirty="0">
              <a:solidFill>
                <a:srgbClr val="FF9933"/>
              </a:solidFill>
            </a:rPr>
            <a:t>– ugovoreno </a:t>
          </a:r>
          <a:endParaRPr lang="hr-HR" sz="1800" dirty="0">
            <a:solidFill>
              <a:srgbClr val="FF9933"/>
            </a:solidFill>
          </a:endParaRPr>
        </a:p>
      </dgm:t>
    </dgm:pt>
    <dgm:pt modelId="{DFE099C1-08CF-4D62-8454-35622E67BECB}" type="parTrans" cxnId="{86BBC22C-C074-4633-AA22-0BB5DA6B0AEA}">
      <dgm:prSet/>
      <dgm:spPr/>
      <dgm:t>
        <a:bodyPr/>
        <a:lstStyle/>
        <a:p>
          <a:endParaRPr lang="hr-HR" sz="1800"/>
        </a:p>
      </dgm:t>
    </dgm:pt>
    <dgm:pt modelId="{DA079744-D194-4658-B99B-831A79D4820F}" type="sibTrans" cxnId="{86BBC22C-C074-4633-AA22-0BB5DA6B0AEA}">
      <dgm:prSet/>
      <dgm:spPr/>
      <dgm:t>
        <a:bodyPr/>
        <a:lstStyle/>
        <a:p>
          <a:endParaRPr lang="hr-HR" sz="1800"/>
        </a:p>
      </dgm:t>
    </dgm:pt>
    <dgm:pt modelId="{23C217A5-8D1D-4FED-916A-E0E4FD62A2D5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dirty="0">
              <a:solidFill>
                <a:srgbClr val="FF9933"/>
              </a:solidFill>
            </a:rPr>
            <a:t>  5. Novo ruho Novih dvora, 7,00 MEUR </a:t>
          </a:r>
          <a:r>
            <a:rPr lang="hr-HR" sz="1800" b="0" i="1" u="none" dirty="0">
              <a:solidFill>
                <a:srgbClr val="FF9933"/>
              </a:solidFill>
            </a:rPr>
            <a:t>– ugovoreno </a:t>
          </a:r>
          <a:endParaRPr lang="hr-HR" sz="1800" dirty="0">
            <a:solidFill>
              <a:srgbClr val="FF9933"/>
            </a:solidFill>
          </a:endParaRPr>
        </a:p>
      </dgm:t>
    </dgm:pt>
    <dgm:pt modelId="{217AD029-8D8C-40D0-A262-1F0947014C22}" type="parTrans" cxnId="{0ED60ED1-0B43-406D-9835-55EC74C13C5D}">
      <dgm:prSet/>
      <dgm:spPr/>
      <dgm:t>
        <a:bodyPr/>
        <a:lstStyle/>
        <a:p>
          <a:endParaRPr lang="hr-HR" sz="1800"/>
        </a:p>
      </dgm:t>
    </dgm:pt>
    <dgm:pt modelId="{3E7A1C03-6273-4E34-B865-E4946435B10F}" type="sibTrans" cxnId="{0ED60ED1-0B43-406D-9835-55EC74C13C5D}">
      <dgm:prSet/>
      <dgm:spPr/>
      <dgm:t>
        <a:bodyPr/>
        <a:lstStyle/>
        <a:p>
          <a:endParaRPr lang="hr-HR" sz="1800"/>
        </a:p>
      </dgm:t>
    </dgm:pt>
    <dgm:pt modelId="{66A509C2-50C2-4C25-ABBB-A616E2174920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dirty="0">
              <a:solidFill>
                <a:srgbClr val="FF9933"/>
              </a:solidFill>
            </a:rPr>
            <a:t>  6. Paromlin, 40,00 MEUR </a:t>
          </a:r>
          <a:r>
            <a:rPr lang="hr-HR" sz="1800" b="0" i="1" u="none" dirty="0">
              <a:solidFill>
                <a:srgbClr val="FF9933"/>
              </a:solidFill>
            </a:rPr>
            <a:t>– ugovoreno </a:t>
          </a:r>
          <a:endParaRPr lang="hr-HR" sz="1800" dirty="0">
            <a:solidFill>
              <a:srgbClr val="FF9933"/>
            </a:solidFill>
          </a:endParaRPr>
        </a:p>
      </dgm:t>
    </dgm:pt>
    <dgm:pt modelId="{8008AD08-98EE-4F01-BD09-02E0A55B7F70}" type="parTrans" cxnId="{011612CA-C15A-453E-B242-B5B434446F6A}">
      <dgm:prSet/>
      <dgm:spPr/>
      <dgm:t>
        <a:bodyPr/>
        <a:lstStyle/>
        <a:p>
          <a:endParaRPr lang="hr-HR" sz="1800"/>
        </a:p>
      </dgm:t>
    </dgm:pt>
    <dgm:pt modelId="{3AAF8DBC-1B6F-43AE-A53B-810EECFF6745}" type="sibTrans" cxnId="{011612CA-C15A-453E-B242-B5B434446F6A}">
      <dgm:prSet/>
      <dgm:spPr/>
      <dgm:t>
        <a:bodyPr/>
        <a:lstStyle/>
        <a:p>
          <a:endParaRPr lang="hr-HR" sz="1800"/>
        </a:p>
      </dgm:t>
    </dgm:pt>
    <dgm:pt modelId="{FE7E46FF-1F4F-4699-ADF4-3C179DE97A44}" type="pres">
      <dgm:prSet presAssocID="{E3C37AF3-407B-48D9-9748-DC6101DE8AB3}" presName="linear" presStyleCnt="0">
        <dgm:presLayoutVars>
          <dgm:dir/>
          <dgm:animLvl val="lvl"/>
          <dgm:resizeHandles val="exact"/>
        </dgm:presLayoutVars>
      </dgm:prSet>
      <dgm:spPr/>
    </dgm:pt>
    <dgm:pt modelId="{06EBC7B2-519C-478F-BAF7-0EAFA03803E9}" type="pres">
      <dgm:prSet presAssocID="{FDFA9084-F762-4235-8D58-82D1254B3889}" presName="parentLin" presStyleCnt="0"/>
      <dgm:spPr/>
    </dgm:pt>
    <dgm:pt modelId="{3A554BAD-4CD0-45F5-BF1C-F29353CCF222}" type="pres">
      <dgm:prSet presAssocID="{FDFA9084-F762-4235-8D58-82D1254B3889}" presName="parentLeftMargin" presStyleLbl="node1" presStyleIdx="0" presStyleCnt="3"/>
      <dgm:spPr/>
    </dgm:pt>
    <dgm:pt modelId="{8FB6C544-05B9-4069-8C09-635F096E4CDD}" type="pres">
      <dgm:prSet presAssocID="{FDFA9084-F762-4235-8D58-82D1254B388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88F090-FE18-41FC-BF3B-C12C13D8B80C}" type="pres">
      <dgm:prSet presAssocID="{FDFA9084-F762-4235-8D58-82D1254B3889}" presName="negativeSpace" presStyleCnt="0"/>
      <dgm:spPr/>
    </dgm:pt>
    <dgm:pt modelId="{A84697BF-9FFE-4EF2-A5C8-07E574F4E461}" type="pres">
      <dgm:prSet presAssocID="{FDFA9084-F762-4235-8D58-82D1254B3889}" presName="childText" presStyleLbl="conFgAcc1" presStyleIdx="0" presStyleCnt="3">
        <dgm:presLayoutVars>
          <dgm:bulletEnabled val="1"/>
        </dgm:presLayoutVars>
      </dgm:prSet>
      <dgm:spPr/>
    </dgm:pt>
    <dgm:pt modelId="{F4EB6B93-27F0-42EC-BCBD-CE46A886F622}" type="pres">
      <dgm:prSet presAssocID="{7EB2ACB6-559D-46DB-A218-F30C4891F2B0}" presName="spaceBetweenRectangles" presStyleCnt="0"/>
      <dgm:spPr/>
    </dgm:pt>
    <dgm:pt modelId="{24541310-62F1-40D0-8171-0AE5D652C8A2}" type="pres">
      <dgm:prSet presAssocID="{262885A3-5AE2-4491-9A63-FBF918F2B0AC}" presName="parentLin" presStyleCnt="0"/>
      <dgm:spPr/>
    </dgm:pt>
    <dgm:pt modelId="{F6E0F2A4-B7C2-4F7C-9042-61DB6DF7CACE}" type="pres">
      <dgm:prSet presAssocID="{262885A3-5AE2-4491-9A63-FBF918F2B0AC}" presName="parentLeftMargin" presStyleLbl="node1" presStyleIdx="0" presStyleCnt="3"/>
      <dgm:spPr/>
    </dgm:pt>
    <dgm:pt modelId="{B55685FA-47F1-454E-B6A5-37027C1A461E}" type="pres">
      <dgm:prSet presAssocID="{262885A3-5AE2-4491-9A63-FBF918F2B0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2744AE-18AD-4298-BA0E-C33B94CE4F17}" type="pres">
      <dgm:prSet presAssocID="{262885A3-5AE2-4491-9A63-FBF918F2B0AC}" presName="negativeSpace" presStyleCnt="0"/>
      <dgm:spPr/>
    </dgm:pt>
    <dgm:pt modelId="{E65BCAD9-CDC2-46E6-B93B-54894DDDAD47}" type="pres">
      <dgm:prSet presAssocID="{262885A3-5AE2-4491-9A63-FBF918F2B0AC}" presName="childText" presStyleLbl="conFgAcc1" presStyleIdx="1" presStyleCnt="3" custLinFactNeighborX="-1652">
        <dgm:presLayoutVars>
          <dgm:bulletEnabled val="1"/>
        </dgm:presLayoutVars>
      </dgm:prSet>
      <dgm:spPr/>
    </dgm:pt>
    <dgm:pt modelId="{DA393470-5FE5-40D2-BE3C-4E7E116A9BF6}" type="pres">
      <dgm:prSet presAssocID="{86CCEEEE-745B-405A-B784-AE4E9FD6F639}" presName="spaceBetweenRectangles" presStyleCnt="0"/>
      <dgm:spPr/>
    </dgm:pt>
    <dgm:pt modelId="{E9179426-1875-49EF-BF06-2CACDEB6D82E}" type="pres">
      <dgm:prSet presAssocID="{2E7D9C1D-C0E5-4461-BEB6-A54FB4A1C2F0}" presName="parentLin" presStyleCnt="0"/>
      <dgm:spPr/>
    </dgm:pt>
    <dgm:pt modelId="{C22F45F5-D75B-4D47-9C32-8A5809AEFF73}" type="pres">
      <dgm:prSet presAssocID="{2E7D9C1D-C0E5-4461-BEB6-A54FB4A1C2F0}" presName="parentLeftMargin" presStyleLbl="node1" presStyleIdx="1" presStyleCnt="3"/>
      <dgm:spPr/>
    </dgm:pt>
    <dgm:pt modelId="{7CE53D5D-3E94-488C-930D-2D1AEF5EE4B7}" type="pres">
      <dgm:prSet presAssocID="{2E7D9C1D-C0E5-4461-BEB6-A54FB4A1C2F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051AB20-5560-4CB8-B97B-EB06B8057369}" type="pres">
      <dgm:prSet presAssocID="{2E7D9C1D-C0E5-4461-BEB6-A54FB4A1C2F0}" presName="negativeSpace" presStyleCnt="0"/>
      <dgm:spPr/>
    </dgm:pt>
    <dgm:pt modelId="{8EFD673E-6A32-45DA-8270-07A405B3D273}" type="pres">
      <dgm:prSet presAssocID="{2E7D9C1D-C0E5-4461-BEB6-A54FB4A1C2F0}" presName="childText" presStyleLbl="conFgAcc1" presStyleIdx="2" presStyleCnt="3" custLinFactNeighborX="-439" custLinFactNeighborY="-6195">
        <dgm:presLayoutVars>
          <dgm:bulletEnabled val="1"/>
        </dgm:presLayoutVars>
      </dgm:prSet>
      <dgm:spPr/>
    </dgm:pt>
  </dgm:ptLst>
  <dgm:cxnLst>
    <dgm:cxn modelId="{AAC01900-6DC0-4634-B074-DF5A5C0279CD}" type="presOf" srcId="{2E7D9C1D-C0E5-4461-BEB6-A54FB4A1C2F0}" destId="{C22F45F5-D75B-4D47-9C32-8A5809AEFF73}" srcOrd="0" destOrd="0" presId="urn:microsoft.com/office/officeart/2005/8/layout/list1"/>
    <dgm:cxn modelId="{EEED4E03-5D56-475E-AD10-8A9FA2DA70C4}" type="presOf" srcId="{15F3D2DB-3887-45A4-8322-58B82C9E1002}" destId="{E65BCAD9-CDC2-46E6-B93B-54894DDDAD47}" srcOrd="0" destOrd="3" presId="urn:microsoft.com/office/officeart/2005/8/layout/list1"/>
    <dgm:cxn modelId="{EE920504-601D-4D94-B7CB-F0F796641F2A}" type="presOf" srcId="{66A509C2-50C2-4C25-ABBB-A616E2174920}" destId="{E65BCAD9-CDC2-46E6-B93B-54894DDDAD47}" srcOrd="0" destOrd="5" presId="urn:microsoft.com/office/officeart/2005/8/layout/list1"/>
    <dgm:cxn modelId="{B5A67C13-174E-41C4-AC84-75B405215372}" type="presOf" srcId="{FDFA9084-F762-4235-8D58-82D1254B3889}" destId="{8FB6C544-05B9-4069-8C09-635F096E4CDD}" srcOrd="1" destOrd="0" presId="urn:microsoft.com/office/officeart/2005/8/layout/list1"/>
    <dgm:cxn modelId="{E4494017-D9A0-4DC8-813A-B6C31452F52F}" srcId="{F90D36BF-9B4E-48A0-BC3D-E6FBEE600F1A}" destId="{6A8EAD09-FA7A-47AB-9237-9283A121770B}" srcOrd="0" destOrd="0" parTransId="{B1DA87D7-191C-453B-BF89-C567460FE46D}" sibTransId="{8149EEA1-0266-4E4F-B18D-E25FBECEBCDC}"/>
    <dgm:cxn modelId="{4CF6B91B-EBE6-4F30-8F69-15C0B373DA51}" type="presOf" srcId="{F90D36BF-9B4E-48A0-BC3D-E6FBEE600F1A}" destId="{E65BCAD9-CDC2-46E6-B93B-54894DDDAD47}" srcOrd="0" destOrd="0" presId="urn:microsoft.com/office/officeart/2005/8/layout/list1"/>
    <dgm:cxn modelId="{BE669824-9E90-4108-9DA7-EA57A698411D}" type="presOf" srcId="{6A8EAD09-FA7A-47AB-9237-9283A121770B}" destId="{E65BCAD9-CDC2-46E6-B93B-54894DDDAD47}" srcOrd="0" destOrd="1" presId="urn:microsoft.com/office/officeart/2005/8/layout/list1"/>
    <dgm:cxn modelId="{86BBC22C-C074-4633-AA22-0BB5DA6B0AEA}" srcId="{D7B22D81-DB0E-4A86-BC30-6778CE81FA11}" destId="{15F3D2DB-3887-45A4-8322-58B82C9E1002}" srcOrd="0" destOrd="0" parTransId="{DFE099C1-08CF-4D62-8454-35622E67BECB}" sibTransId="{DA079744-D194-4658-B99B-831A79D4820F}"/>
    <dgm:cxn modelId="{C84C893C-5766-4B55-929C-97E48EA68ABF}" type="presOf" srcId="{23C217A5-8D1D-4FED-916A-E0E4FD62A2D5}" destId="{E65BCAD9-CDC2-46E6-B93B-54894DDDAD47}" srcOrd="0" destOrd="4" presId="urn:microsoft.com/office/officeart/2005/8/layout/list1"/>
    <dgm:cxn modelId="{8C82D53C-8D46-461A-A841-F3192C090EDE}" type="presOf" srcId="{262885A3-5AE2-4491-9A63-FBF918F2B0AC}" destId="{B55685FA-47F1-454E-B6A5-37027C1A461E}" srcOrd="1" destOrd="0" presId="urn:microsoft.com/office/officeart/2005/8/layout/list1"/>
    <dgm:cxn modelId="{BB442C40-AF6F-4382-82DF-B238BF37220D}" type="presOf" srcId="{D7B22D81-DB0E-4A86-BC30-6778CE81FA11}" destId="{E65BCAD9-CDC2-46E6-B93B-54894DDDAD47}" srcOrd="0" destOrd="2" presId="urn:microsoft.com/office/officeart/2005/8/layout/list1"/>
    <dgm:cxn modelId="{C68C0460-8CF5-4FC3-8E8F-D23C70AF69FC}" srcId="{262885A3-5AE2-4491-9A63-FBF918F2B0AC}" destId="{F90D36BF-9B4E-48A0-BC3D-E6FBEE600F1A}" srcOrd="0" destOrd="0" parTransId="{152F3191-6D36-48B0-8C25-1027E2C4BC5A}" sibTransId="{353D8DB1-B300-49C0-9BF6-276DE041FC8E}"/>
    <dgm:cxn modelId="{31A73261-ACF6-469B-839E-4ACC83F6BA29}" type="presOf" srcId="{56924AF5-AAB7-4F84-8C05-25F3C223B309}" destId="{8EFD673E-6A32-45DA-8270-07A405B3D273}" srcOrd="0" destOrd="0" presId="urn:microsoft.com/office/officeart/2005/8/layout/list1"/>
    <dgm:cxn modelId="{166D977E-2A10-4DE4-98BA-904C3D2854FC}" type="presOf" srcId="{262885A3-5AE2-4491-9A63-FBF918F2B0AC}" destId="{F6E0F2A4-B7C2-4F7C-9042-61DB6DF7CACE}" srcOrd="0" destOrd="0" presId="urn:microsoft.com/office/officeart/2005/8/layout/list1"/>
    <dgm:cxn modelId="{1CF7C38E-F9E2-4582-8B01-084820922E94}" srcId="{E3C37AF3-407B-48D9-9748-DC6101DE8AB3}" destId="{FDFA9084-F762-4235-8D58-82D1254B3889}" srcOrd="0" destOrd="0" parTransId="{5B6DA4A5-0EAB-4BE8-B797-C45919C7434A}" sibTransId="{7EB2ACB6-559D-46DB-A218-F30C4891F2B0}"/>
    <dgm:cxn modelId="{379A9399-B0E3-4C63-BFFF-83ED719743FC}" type="presOf" srcId="{2E7D9C1D-C0E5-4461-BEB6-A54FB4A1C2F0}" destId="{7CE53D5D-3E94-488C-930D-2D1AEF5EE4B7}" srcOrd="1" destOrd="0" presId="urn:microsoft.com/office/officeart/2005/8/layout/list1"/>
    <dgm:cxn modelId="{F80060A3-0B05-40F7-AE73-652022849F6F}" type="presOf" srcId="{FDFA9084-F762-4235-8D58-82D1254B3889}" destId="{3A554BAD-4CD0-45F5-BF1C-F29353CCF222}" srcOrd="0" destOrd="0" presId="urn:microsoft.com/office/officeart/2005/8/layout/list1"/>
    <dgm:cxn modelId="{35BC62B4-F2F7-436A-A3DF-719657CC406B}" srcId="{2E7D9C1D-C0E5-4461-BEB6-A54FB4A1C2F0}" destId="{56924AF5-AAB7-4F84-8C05-25F3C223B309}" srcOrd="0" destOrd="0" parTransId="{B74F4FE7-F4CB-4A22-A9B2-12CF3F94D054}" sibTransId="{393C2EB3-1835-4492-BE27-4174822B832D}"/>
    <dgm:cxn modelId="{011612CA-C15A-453E-B242-B5B434446F6A}" srcId="{15F3D2DB-3887-45A4-8322-58B82C9E1002}" destId="{66A509C2-50C2-4C25-ABBB-A616E2174920}" srcOrd="1" destOrd="0" parTransId="{8008AD08-98EE-4F01-BD09-02E0A55B7F70}" sibTransId="{3AAF8DBC-1B6F-43AE-A53B-810EECFF6745}"/>
    <dgm:cxn modelId="{0ED60ED1-0B43-406D-9835-55EC74C13C5D}" srcId="{15F3D2DB-3887-45A4-8322-58B82C9E1002}" destId="{23C217A5-8D1D-4FED-916A-E0E4FD62A2D5}" srcOrd="0" destOrd="0" parTransId="{217AD029-8D8C-40D0-A262-1F0947014C22}" sibTransId="{3E7A1C03-6273-4E34-B865-E4946435B10F}"/>
    <dgm:cxn modelId="{6890F8D1-6109-48BF-9C01-F260FAD39870}" srcId="{E3C37AF3-407B-48D9-9748-DC6101DE8AB3}" destId="{262885A3-5AE2-4491-9A63-FBF918F2B0AC}" srcOrd="1" destOrd="0" parTransId="{C4C4153D-FC49-47B6-AEB5-79CD3F059348}" sibTransId="{86CCEEEE-745B-405A-B784-AE4E9FD6F639}"/>
    <dgm:cxn modelId="{6A9D73D4-E112-4A6B-B884-8536E124339C}" srcId="{6A8EAD09-FA7A-47AB-9237-9283A121770B}" destId="{D7B22D81-DB0E-4A86-BC30-6778CE81FA11}" srcOrd="0" destOrd="0" parTransId="{62496F1E-435D-4115-AFFE-9AFE4AFD22CC}" sibTransId="{819C45F3-5526-4F37-9F5C-C0271B6F7251}"/>
    <dgm:cxn modelId="{8B83FDDA-5A4B-4C3C-8BCF-D0B0B4150A59}" type="presOf" srcId="{E3C37AF3-407B-48D9-9748-DC6101DE8AB3}" destId="{FE7E46FF-1F4F-4699-ADF4-3C179DE97A44}" srcOrd="0" destOrd="0" presId="urn:microsoft.com/office/officeart/2005/8/layout/list1"/>
    <dgm:cxn modelId="{23E0BBFD-D5CE-4198-B3C4-450151B8D3CE}" srcId="{E3C37AF3-407B-48D9-9748-DC6101DE8AB3}" destId="{2E7D9C1D-C0E5-4461-BEB6-A54FB4A1C2F0}" srcOrd="2" destOrd="0" parTransId="{C1D0B946-4996-4B4F-B943-ADAF8B361BCB}" sibTransId="{3AE84BB6-1540-4BC7-9342-4B7E29ECDF4B}"/>
    <dgm:cxn modelId="{7FC0B4CE-2B95-438C-A019-D7D76C1FC0E9}" type="presParOf" srcId="{FE7E46FF-1F4F-4699-ADF4-3C179DE97A44}" destId="{06EBC7B2-519C-478F-BAF7-0EAFA03803E9}" srcOrd="0" destOrd="0" presId="urn:microsoft.com/office/officeart/2005/8/layout/list1"/>
    <dgm:cxn modelId="{C5C0D61C-3096-4299-AEE2-E1C86C2DAA4E}" type="presParOf" srcId="{06EBC7B2-519C-478F-BAF7-0EAFA03803E9}" destId="{3A554BAD-4CD0-45F5-BF1C-F29353CCF222}" srcOrd="0" destOrd="0" presId="urn:microsoft.com/office/officeart/2005/8/layout/list1"/>
    <dgm:cxn modelId="{4C2067F7-E38C-4688-B46C-93E6E34F4509}" type="presParOf" srcId="{06EBC7B2-519C-478F-BAF7-0EAFA03803E9}" destId="{8FB6C544-05B9-4069-8C09-635F096E4CDD}" srcOrd="1" destOrd="0" presId="urn:microsoft.com/office/officeart/2005/8/layout/list1"/>
    <dgm:cxn modelId="{A238CD4C-5943-4F10-B2C5-D2A5BC10AFA1}" type="presParOf" srcId="{FE7E46FF-1F4F-4699-ADF4-3C179DE97A44}" destId="{F088F090-FE18-41FC-BF3B-C12C13D8B80C}" srcOrd="1" destOrd="0" presId="urn:microsoft.com/office/officeart/2005/8/layout/list1"/>
    <dgm:cxn modelId="{C1E09258-0654-4C0C-A813-53397AC456C2}" type="presParOf" srcId="{FE7E46FF-1F4F-4699-ADF4-3C179DE97A44}" destId="{A84697BF-9FFE-4EF2-A5C8-07E574F4E461}" srcOrd="2" destOrd="0" presId="urn:microsoft.com/office/officeart/2005/8/layout/list1"/>
    <dgm:cxn modelId="{269337E1-CB6B-47C3-A104-2B9BE7DDEC26}" type="presParOf" srcId="{FE7E46FF-1F4F-4699-ADF4-3C179DE97A44}" destId="{F4EB6B93-27F0-42EC-BCBD-CE46A886F622}" srcOrd="3" destOrd="0" presId="urn:microsoft.com/office/officeart/2005/8/layout/list1"/>
    <dgm:cxn modelId="{FE823D93-DC1A-4ED4-B5EC-BC374020E2F2}" type="presParOf" srcId="{FE7E46FF-1F4F-4699-ADF4-3C179DE97A44}" destId="{24541310-62F1-40D0-8171-0AE5D652C8A2}" srcOrd="4" destOrd="0" presId="urn:microsoft.com/office/officeart/2005/8/layout/list1"/>
    <dgm:cxn modelId="{5341A442-FE16-4177-892F-B4DA91C98155}" type="presParOf" srcId="{24541310-62F1-40D0-8171-0AE5D652C8A2}" destId="{F6E0F2A4-B7C2-4F7C-9042-61DB6DF7CACE}" srcOrd="0" destOrd="0" presId="urn:microsoft.com/office/officeart/2005/8/layout/list1"/>
    <dgm:cxn modelId="{25641B52-61B4-45E3-BA23-FF9031B4C0F5}" type="presParOf" srcId="{24541310-62F1-40D0-8171-0AE5D652C8A2}" destId="{B55685FA-47F1-454E-B6A5-37027C1A461E}" srcOrd="1" destOrd="0" presId="urn:microsoft.com/office/officeart/2005/8/layout/list1"/>
    <dgm:cxn modelId="{F4CBEB99-1585-42AF-88FA-373B58E1A392}" type="presParOf" srcId="{FE7E46FF-1F4F-4699-ADF4-3C179DE97A44}" destId="{A82744AE-18AD-4298-BA0E-C33B94CE4F17}" srcOrd="5" destOrd="0" presId="urn:microsoft.com/office/officeart/2005/8/layout/list1"/>
    <dgm:cxn modelId="{6AA95355-7401-4DB5-A315-24BC0E000FCA}" type="presParOf" srcId="{FE7E46FF-1F4F-4699-ADF4-3C179DE97A44}" destId="{E65BCAD9-CDC2-46E6-B93B-54894DDDAD47}" srcOrd="6" destOrd="0" presId="urn:microsoft.com/office/officeart/2005/8/layout/list1"/>
    <dgm:cxn modelId="{6A611FF8-B777-4321-A9F4-3E2AEC756A1B}" type="presParOf" srcId="{FE7E46FF-1F4F-4699-ADF4-3C179DE97A44}" destId="{DA393470-5FE5-40D2-BE3C-4E7E116A9BF6}" srcOrd="7" destOrd="0" presId="urn:microsoft.com/office/officeart/2005/8/layout/list1"/>
    <dgm:cxn modelId="{FCD1464D-D084-44C8-AF82-13D1393DA621}" type="presParOf" srcId="{FE7E46FF-1F4F-4699-ADF4-3C179DE97A44}" destId="{E9179426-1875-49EF-BF06-2CACDEB6D82E}" srcOrd="8" destOrd="0" presId="urn:microsoft.com/office/officeart/2005/8/layout/list1"/>
    <dgm:cxn modelId="{B6A78CC2-8019-4B0B-A239-439333AE5EE7}" type="presParOf" srcId="{E9179426-1875-49EF-BF06-2CACDEB6D82E}" destId="{C22F45F5-D75B-4D47-9C32-8A5809AEFF73}" srcOrd="0" destOrd="0" presId="urn:microsoft.com/office/officeart/2005/8/layout/list1"/>
    <dgm:cxn modelId="{65564CC2-2E2D-445A-9A0F-FAF14B180250}" type="presParOf" srcId="{E9179426-1875-49EF-BF06-2CACDEB6D82E}" destId="{7CE53D5D-3E94-488C-930D-2D1AEF5EE4B7}" srcOrd="1" destOrd="0" presId="urn:microsoft.com/office/officeart/2005/8/layout/list1"/>
    <dgm:cxn modelId="{3C9BC954-2707-42F0-A537-FA17EDCF7B10}" type="presParOf" srcId="{FE7E46FF-1F4F-4699-ADF4-3C179DE97A44}" destId="{8051AB20-5560-4CB8-B97B-EB06B8057369}" srcOrd="9" destOrd="0" presId="urn:microsoft.com/office/officeart/2005/8/layout/list1"/>
    <dgm:cxn modelId="{E4CB0D79-E1FE-4863-9C6B-02522B568B29}" type="presParOf" srcId="{FE7E46FF-1F4F-4699-ADF4-3C179DE97A44}" destId="{8EFD673E-6A32-45DA-8270-07A405B3D27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C37AF3-407B-48D9-9748-DC6101DE8A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2885A3-5AE2-4491-9A63-FBF918F2B0AC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1800" dirty="0"/>
            <a:t>OBJAVLJENI POZIVI (6) – 22,00 MEUR</a:t>
          </a:r>
        </a:p>
      </dgm:t>
    </dgm:pt>
    <dgm:pt modelId="{C4C4153D-FC49-47B6-AEB5-79CD3F059348}" type="parTrans" cxnId="{6890F8D1-6109-48BF-9C01-F260FAD39870}">
      <dgm:prSet/>
      <dgm:spPr/>
      <dgm:t>
        <a:bodyPr/>
        <a:lstStyle/>
        <a:p>
          <a:endParaRPr lang="hr-HR" sz="1800"/>
        </a:p>
      </dgm:t>
    </dgm:pt>
    <dgm:pt modelId="{86CCEEEE-745B-405A-B784-AE4E9FD6F639}" type="sibTrans" cxnId="{6890F8D1-6109-48BF-9C01-F260FAD39870}">
      <dgm:prSet/>
      <dgm:spPr/>
      <dgm:t>
        <a:bodyPr/>
        <a:lstStyle/>
        <a:p>
          <a:endParaRPr lang="hr-HR" sz="1800"/>
        </a:p>
      </dgm:t>
    </dgm:pt>
    <dgm:pt modelId="{FDFA9084-F762-4235-8D58-82D1254B3889}">
      <dgm:prSet custT="1"/>
      <dgm:spPr/>
      <dgm:t>
        <a:bodyPr/>
        <a:lstStyle/>
        <a:p>
          <a:r>
            <a:rPr lang="hr-HR" sz="1800" dirty="0"/>
            <a:t>UKUPAN BROJ POZIVA (6) – 22 MEUR</a:t>
          </a:r>
        </a:p>
      </dgm:t>
    </dgm:pt>
    <dgm:pt modelId="{5B6DA4A5-0EAB-4BE8-B797-C45919C7434A}" type="parTrans" cxnId="{1CF7C38E-F9E2-4582-8B01-084820922E94}">
      <dgm:prSet/>
      <dgm:spPr/>
      <dgm:t>
        <a:bodyPr/>
        <a:lstStyle/>
        <a:p>
          <a:endParaRPr lang="hr-HR" sz="1800"/>
        </a:p>
      </dgm:t>
    </dgm:pt>
    <dgm:pt modelId="{7EB2ACB6-559D-46DB-A218-F30C4891F2B0}" type="sibTrans" cxnId="{1CF7C38E-F9E2-4582-8B01-084820922E94}">
      <dgm:prSet/>
      <dgm:spPr/>
      <dgm:t>
        <a:bodyPr/>
        <a:lstStyle/>
        <a:p>
          <a:endParaRPr lang="hr-HR" sz="1800"/>
        </a:p>
      </dgm:t>
    </dgm:pt>
    <dgm:pt modelId="{A7908900-C328-4BAF-83BF-786D20323E65}">
      <dgm:prSet custT="1"/>
      <dgm:spPr>
        <a:solidFill>
          <a:srgbClr val="FF9933"/>
        </a:solidFill>
      </dgm:spPr>
      <dgm:t>
        <a:bodyPr/>
        <a:lstStyle/>
        <a:p>
          <a:r>
            <a:rPr lang="hr-HR" sz="1800" dirty="0"/>
            <a:t>UGOVORENO (5 PROJEKTA) – 19,88 MEUR </a:t>
          </a:r>
        </a:p>
      </dgm:t>
    </dgm:pt>
    <dgm:pt modelId="{FC7B8C7B-E248-42D6-80D0-F331A81AB26C}" type="parTrans" cxnId="{B038F261-8960-4070-B222-0A6D91F7797A}">
      <dgm:prSet/>
      <dgm:spPr/>
      <dgm:t>
        <a:bodyPr/>
        <a:lstStyle/>
        <a:p>
          <a:endParaRPr lang="hr-HR" sz="1800"/>
        </a:p>
      </dgm:t>
    </dgm:pt>
    <dgm:pt modelId="{2640484D-BEB0-45B5-A8BB-4CC887A056D9}" type="sibTrans" cxnId="{B038F261-8960-4070-B222-0A6D91F7797A}">
      <dgm:prSet/>
      <dgm:spPr/>
      <dgm:t>
        <a:bodyPr/>
        <a:lstStyle/>
        <a:p>
          <a:endParaRPr lang="hr-HR" sz="1800"/>
        </a:p>
      </dgm:t>
    </dgm:pt>
    <dgm:pt modelId="{4B6FA87F-DE23-4EC0-AE76-09C253920024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hr-HR" sz="1800" dirty="0"/>
        </a:p>
      </dgm:t>
    </dgm:pt>
    <dgm:pt modelId="{6E67CF8F-7210-40C9-8A36-392D05F281AF}" type="parTrans" cxnId="{153CD6A2-ACA1-4530-9AB6-5AA9F776A461}">
      <dgm:prSet/>
      <dgm:spPr/>
      <dgm:t>
        <a:bodyPr/>
        <a:lstStyle/>
        <a:p>
          <a:endParaRPr lang="hr-HR" sz="1800"/>
        </a:p>
      </dgm:t>
    </dgm:pt>
    <dgm:pt modelId="{7DD19513-AEE3-4018-972B-A6D071A16E28}" type="sibTrans" cxnId="{153CD6A2-ACA1-4530-9AB6-5AA9F776A461}">
      <dgm:prSet/>
      <dgm:spPr/>
      <dgm:t>
        <a:bodyPr/>
        <a:lstStyle/>
        <a:p>
          <a:endParaRPr lang="hr-HR" sz="1800"/>
        </a:p>
      </dgm:t>
    </dgm:pt>
    <dgm:pt modelId="{F90D36BF-9B4E-48A0-BC3D-E6FBEE600F1A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kern="1200" dirty="0"/>
            <a:t>		   </a:t>
          </a:r>
          <a:r>
            <a:rPr lang="hr-HR" sz="1800" b="1" i="0" u="none" kern="1200" dirty="0">
              <a:solidFill>
                <a:srgbClr val="FF9933"/>
              </a:solidFill>
            </a:rPr>
            <a:t>1. Vrtić, udruge i igralište, 2,88 MEUR </a:t>
          </a:r>
          <a:r>
            <a:rPr lang="hr-HR" sz="1800" b="0" i="1" u="none" kern="1200" dirty="0">
              <a:solidFill>
                <a:srgbClr val="FF9933"/>
              </a:solidFill>
            </a:rPr>
            <a:t>- ugovoreno</a:t>
          </a:r>
          <a:endParaRPr lang="hr-HR" sz="1800" b="0" i="1" kern="1200" dirty="0">
            <a:solidFill>
              <a:srgbClr val="FF9933"/>
            </a:solidFill>
          </a:endParaRPr>
        </a:p>
      </dgm:t>
    </dgm:pt>
    <dgm:pt modelId="{353D8DB1-B300-49C0-9BF6-276DE041FC8E}" type="sibTrans" cxnId="{C68C0460-8CF5-4FC3-8E8F-D23C70AF69FC}">
      <dgm:prSet/>
      <dgm:spPr/>
      <dgm:t>
        <a:bodyPr/>
        <a:lstStyle/>
        <a:p>
          <a:endParaRPr lang="hr-HR" sz="1800"/>
        </a:p>
      </dgm:t>
    </dgm:pt>
    <dgm:pt modelId="{152F3191-6D36-48B0-8C25-1027E2C4BC5A}" type="parTrans" cxnId="{C68C0460-8CF5-4FC3-8E8F-D23C70AF69FC}">
      <dgm:prSet/>
      <dgm:spPr/>
      <dgm:t>
        <a:bodyPr/>
        <a:lstStyle/>
        <a:p>
          <a:endParaRPr lang="hr-HR" sz="1800"/>
        </a:p>
      </dgm:t>
    </dgm:pt>
    <dgm:pt modelId="{6A8EAD09-FA7A-47AB-9237-9283A121770B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kern="1200" dirty="0">
              <a:solidFill>
                <a:srgbClr val="FF9933"/>
              </a:solidFill>
            </a:rPr>
            <a:t>		   2. Mreža parkova, 5,55 MEUR </a:t>
          </a:r>
          <a:r>
            <a:rPr lang="hr-HR" sz="1800" b="0" i="1" u="none" kern="1200" dirty="0">
              <a:solidFill>
                <a:srgbClr val="FF9933"/>
              </a:solidFill>
            </a:rPr>
            <a:t>- ugovoreno</a:t>
          </a:r>
          <a:r>
            <a:rPr lang="hr-HR" sz="1800" b="1" i="0" u="none" kern="1200" dirty="0">
              <a:solidFill>
                <a:srgbClr val="FF9933"/>
              </a:solidFill>
            </a:rPr>
            <a:t>  </a:t>
          </a:r>
          <a:endParaRPr lang="hr-HR" sz="1800" kern="1200" dirty="0">
            <a:solidFill>
              <a:srgbClr val="FF9933"/>
            </a:solidFill>
          </a:endParaRPr>
        </a:p>
      </dgm:t>
    </dgm:pt>
    <dgm:pt modelId="{8149EEA1-0266-4E4F-B18D-E25FBECEBCDC}" type="sibTrans" cxnId="{E4494017-D9A0-4DC8-813A-B6C31452F52F}">
      <dgm:prSet/>
      <dgm:spPr/>
      <dgm:t>
        <a:bodyPr/>
        <a:lstStyle/>
        <a:p>
          <a:endParaRPr lang="hr-HR" sz="1800"/>
        </a:p>
      </dgm:t>
    </dgm:pt>
    <dgm:pt modelId="{B1DA87D7-191C-453B-BF89-C567460FE46D}" type="parTrans" cxnId="{E4494017-D9A0-4DC8-813A-B6C31452F52F}">
      <dgm:prSet/>
      <dgm:spPr/>
      <dgm:t>
        <a:bodyPr/>
        <a:lstStyle/>
        <a:p>
          <a:endParaRPr lang="hr-HR" sz="1800"/>
        </a:p>
      </dgm:t>
    </dgm:pt>
    <dgm:pt modelId="{2A452AC5-3E80-463F-953A-47EF1BE8E355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kern="1200" dirty="0">
              <a:solidFill>
                <a:srgbClr val="FF9933"/>
              </a:solidFill>
            </a:rPr>
            <a:t>		   3. Digitalizacija javnog prijevoza, 3,36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</a:t>
          </a:r>
          <a:endParaRPr lang="hr-HR" sz="1800" kern="1200" dirty="0">
            <a:solidFill>
              <a:srgbClr val="FF9933"/>
            </a:solidFill>
          </a:endParaRPr>
        </a:p>
      </dgm:t>
    </dgm:pt>
    <dgm:pt modelId="{ABAA00BC-A383-4AF4-805E-6D89B491AEF6}" type="sibTrans" cxnId="{40594ADE-527A-44AF-AA4B-F652FC033903}">
      <dgm:prSet/>
      <dgm:spPr/>
      <dgm:t>
        <a:bodyPr/>
        <a:lstStyle/>
        <a:p>
          <a:endParaRPr lang="hr-HR" sz="1800"/>
        </a:p>
      </dgm:t>
    </dgm:pt>
    <dgm:pt modelId="{2216252E-DAB2-4EE4-A419-B97D9077F7D0}" type="parTrans" cxnId="{40594ADE-527A-44AF-AA4B-F652FC033903}">
      <dgm:prSet/>
      <dgm:spPr/>
      <dgm:t>
        <a:bodyPr/>
        <a:lstStyle/>
        <a:p>
          <a:endParaRPr lang="hr-HR" sz="1800"/>
        </a:p>
      </dgm:t>
    </dgm:pt>
    <dgm:pt modelId="{621B0788-17F1-4123-96BD-B81F2E35D4E1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kern="1200" dirty="0"/>
            <a:t>		</a:t>
          </a:r>
          <a:r>
            <a:rPr lang="hr-HR" sz="18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   5. Polivalentna dvorana, 2,11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</a:t>
          </a:r>
          <a:endParaRPr lang="hr-HR" sz="1800" kern="1200" dirty="0"/>
        </a:p>
      </dgm:t>
    </dgm:pt>
    <dgm:pt modelId="{BCE3798A-10E4-4D6E-A957-73A0CA023EDE}" type="parTrans" cxnId="{DFB03B27-44BF-4B35-936A-F2CE8D952155}">
      <dgm:prSet/>
      <dgm:spPr/>
      <dgm:t>
        <a:bodyPr/>
        <a:lstStyle/>
        <a:p>
          <a:endParaRPr lang="hr-HR"/>
        </a:p>
      </dgm:t>
    </dgm:pt>
    <dgm:pt modelId="{24F5101F-A084-4D81-B73C-0301954D5B62}" type="sibTrans" cxnId="{DFB03B27-44BF-4B35-936A-F2CE8D952155}">
      <dgm:prSet/>
      <dgm:spPr/>
      <dgm:t>
        <a:bodyPr/>
        <a:lstStyle/>
        <a:p>
          <a:endParaRPr lang="hr-HR"/>
        </a:p>
      </dgm:t>
    </dgm:pt>
    <dgm:pt modelId="{07373CAF-C554-461A-84AD-9676EDA76DDF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	  6. SRC </a:t>
          </a:r>
          <a:r>
            <a:rPr lang="hr-HR" sz="1800" b="1" i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Čibača</a:t>
          </a:r>
          <a:r>
            <a:rPr lang="hr-HR" sz="18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, 2,11 MEUR</a:t>
          </a:r>
        </a:p>
      </dgm:t>
    </dgm:pt>
    <dgm:pt modelId="{595234A4-5A64-4BA3-B73C-D1879F42735D}" type="parTrans" cxnId="{C5FC7ED9-504F-47E2-BD70-A7B302AC331B}">
      <dgm:prSet/>
      <dgm:spPr/>
      <dgm:t>
        <a:bodyPr/>
        <a:lstStyle/>
        <a:p>
          <a:endParaRPr lang="hr-HR"/>
        </a:p>
      </dgm:t>
    </dgm:pt>
    <dgm:pt modelId="{C0391622-AAAD-470B-9D68-24E1F51F40A7}" type="sibTrans" cxnId="{C5FC7ED9-504F-47E2-BD70-A7B302AC331B}">
      <dgm:prSet/>
      <dgm:spPr/>
      <dgm:t>
        <a:bodyPr/>
        <a:lstStyle/>
        <a:p>
          <a:endParaRPr lang="hr-HR"/>
        </a:p>
      </dgm:t>
    </dgm:pt>
    <dgm:pt modelId="{5A003371-AB74-4924-A746-A4E48EE77010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		   4. </a:t>
          </a:r>
          <a:r>
            <a:rPr lang="hr-HR" sz="1800" b="1" i="0" u="none" kern="1200" dirty="0" err="1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Park'n'ride</a:t>
          </a:r>
          <a:r>
            <a:rPr lang="hr-HR" sz="18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, 5,97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</a:t>
          </a:r>
          <a:endParaRPr lang="hr-HR" sz="1800" kern="1200" dirty="0">
            <a:solidFill>
              <a:srgbClr val="FF9933"/>
            </a:solidFill>
          </a:endParaRPr>
        </a:p>
      </dgm:t>
    </dgm:pt>
    <dgm:pt modelId="{C3043C7D-5041-4F0F-8DD0-E359B822B789}" type="parTrans" cxnId="{782BBF88-419C-4A9E-A8AD-AADE110B3E87}">
      <dgm:prSet/>
      <dgm:spPr/>
      <dgm:t>
        <a:bodyPr/>
        <a:lstStyle/>
        <a:p>
          <a:endParaRPr lang="hr-HR"/>
        </a:p>
      </dgm:t>
    </dgm:pt>
    <dgm:pt modelId="{8DB483A6-3DD8-4C93-8F98-94D907863099}" type="sibTrans" cxnId="{782BBF88-419C-4A9E-A8AD-AADE110B3E87}">
      <dgm:prSet/>
      <dgm:spPr/>
      <dgm:t>
        <a:bodyPr/>
        <a:lstStyle/>
        <a:p>
          <a:endParaRPr lang="hr-HR"/>
        </a:p>
      </dgm:t>
    </dgm:pt>
    <dgm:pt modelId="{FE7E46FF-1F4F-4699-ADF4-3C179DE97A44}" type="pres">
      <dgm:prSet presAssocID="{E3C37AF3-407B-48D9-9748-DC6101DE8AB3}" presName="linear" presStyleCnt="0">
        <dgm:presLayoutVars>
          <dgm:dir/>
          <dgm:animLvl val="lvl"/>
          <dgm:resizeHandles val="exact"/>
        </dgm:presLayoutVars>
      </dgm:prSet>
      <dgm:spPr/>
    </dgm:pt>
    <dgm:pt modelId="{06EBC7B2-519C-478F-BAF7-0EAFA03803E9}" type="pres">
      <dgm:prSet presAssocID="{FDFA9084-F762-4235-8D58-82D1254B3889}" presName="parentLin" presStyleCnt="0"/>
      <dgm:spPr/>
    </dgm:pt>
    <dgm:pt modelId="{3A554BAD-4CD0-45F5-BF1C-F29353CCF222}" type="pres">
      <dgm:prSet presAssocID="{FDFA9084-F762-4235-8D58-82D1254B3889}" presName="parentLeftMargin" presStyleLbl="node1" presStyleIdx="0" presStyleCnt="3"/>
      <dgm:spPr/>
    </dgm:pt>
    <dgm:pt modelId="{8FB6C544-05B9-4069-8C09-635F096E4CDD}" type="pres">
      <dgm:prSet presAssocID="{FDFA9084-F762-4235-8D58-82D1254B388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88F090-FE18-41FC-BF3B-C12C13D8B80C}" type="pres">
      <dgm:prSet presAssocID="{FDFA9084-F762-4235-8D58-82D1254B3889}" presName="negativeSpace" presStyleCnt="0"/>
      <dgm:spPr/>
    </dgm:pt>
    <dgm:pt modelId="{A84697BF-9FFE-4EF2-A5C8-07E574F4E461}" type="pres">
      <dgm:prSet presAssocID="{FDFA9084-F762-4235-8D58-82D1254B3889}" presName="childText" presStyleLbl="conFgAcc1" presStyleIdx="0" presStyleCnt="3">
        <dgm:presLayoutVars>
          <dgm:bulletEnabled val="1"/>
        </dgm:presLayoutVars>
      </dgm:prSet>
      <dgm:spPr/>
    </dgm:pt>
    <dgm:pt modelId="{F4EB6B93-27F0-42EC-BCBD-CE46A886F622}" type="pres">
      <dgm:prSet presAssocID="{7EB2ACB6-559D-46DB-A218-F30C4891F2B0}" presName="spaceBetweenRectangles" presStyleCnt="0"/>
      <dgm:spPr/>
    </dgm:pt>
    <dgm:pt modelId="{24541310-62F1-40D0-8171-0AE5D652C8A2}" type="pres">
      <dgm:prSet presAssocID="{262885A3-5AE2-4491-9A63-FBF918F2B0AC}" presName="parentLin" presStyleCnt="0"/>
      <dgm:spPr/>
    </dgm:pt>
    <dgm:pt modelId="{F6E0F2A4-B7C2-4F7C-9042-61DB6DF7CACE}" type="pres">
      <dgm:prSet presAssocID="{262885A3-5AE2-4491-9A63-FBF918F2B0AC}" presName="parentLeftMargin" presStyleLbl="node1" presStyleIdx="0" presStyleCnt="3"/>
      <dgm:spPr/>
    </dgm:pt>
    <dgm:pt modelId="{B55685FA-47F1-454E-B6A5-37027C1A461E}" type="pres">
      <dgm:prSet presAssocID="{262885A3-5AE2-4491-9A63-FBF918F2B0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2744AE-18AD-4298-BA0E-C33B94CE4F17}" type="pres">
      <dgm:prSet presAssocID="{262885A3-5AE2-4491-9A63-FBF918F2B0AC}" presName="negativeSpace" presStyleCnt="0"/>
      <dgm:spPr/>
    </dgm:pt>
    <dgm:pt modelId="{E65BCAD9-CDC2-46E6-B93B-54894DDDAD47}" type="pres">
      <dgm:prSet presAssocID="{262885A3-5AE2-4491-9A63-FBF918F2B0AC}" presName="childText" presStyleLbl="conFgAcc1" presStyleIdx="1" presStyleCnt="3" custLinFactNeighborX="-877">
        <dgm:presLayoutVars>
          <dgm:bulletEnabled val="1"/>
        </dgm:presLayoutVars>
      </dgm:prSet>
      <dgm:spPr/>
    </dgm:pt>
    <dgm:pt modelId="{DA393470-5FE5-40D2-BE3C-4E7E116A9BF6}" type="pres">
      <dgm:prSet presAssocID="{86CCEEEE-745B-405A-B784-AE4E9FD6F639}" presName="spaceBetweenRectangles" presStyleCnt="0"/>
      <dgm:spPr/>
    </dgm:pt>
    <dgm:pt modelId="{7A82F028-1612-4D9F-B34A-3926E690CBAE}" type="pres">
      <dgm:prSet presAssocID="{A7908900-C328-4BAF-83BF-786D20323E65}" presName="parentLin" presStyleCnt="0"/>
      <dgm:spPr/>
    </dgm:pt>
    <dgm:pt modelId="{B8525E96-9038-4083-8187-0FA5A632388F}" type="pres">
      <dgm:prSet presAssocID="{A7908900-C328-4BAF-83BF-786D20323E65}" presName="parentLeftMargin" presStyleLbl="node1" presStyleIdx="1" presStyleCnt="3"/>
      <dgm:spPr/>
    </dgm:pt>
    <dgm:pt modelId="{FAF7BC98-E00E-4A46-B069-57D54326D4CD}" type="pres">
      <dgm:prSet presAssocID="{A7908900-C328-4BAF-83BF-786D20323E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BC3FDBD-73F3-4692-B3AE-22AE90F4A0B1}" type="pres">
      <dgm:prSet presAssocID="{A7908900-C328-4BAF-83BF-786D20323E65}" presName="negativeSpace" presStyleCnt="0"/>
      <dgm:spPr/>
    </dgm:pt>
    <dgm:pt modelId="{85E8B564-2F69-42CB-887F-F8FBE771D80B}" type="pres">
      <dgm:prSet presAssocID="{A7908900-C328-4BAF-83BF-786D20323E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4494017-D9A0-4DC8-813A-B6C31452F52F}" srcId="{F90D36BF-9B4E-48A0-BC3D-E6FBEE600F1A}" destId="{6A8EAD09-FA7A-47AB-9237-9283A121770B}" srcOrd="0" destOrd="0" parTransId="{B1DA87D7-191C-453B-BF89-C567460FE46D}" sibTransId="{8149EEA1-0266-4E4F-B18D-E25FBECEBCDC}"/>
    <dgm:cxn modelId="{DFB03B27-44BF-4B35-936A-F2CE8D952155}" srcId="{2A452AC5-3E80-463F-953A-47EF1BE8E355}" destId="{621B0788-17F1-4123-96BD-B81F2E35D4E1}" srcOrd="1" destOrd="0" parTransId="{BCE3798A-10E4-4D6E-A957-73A0CA023EDE}" sibTransId="{24F5101F-A084-4D81-B73C-0301954D5B62}"/>
    <dgm:cxn modelId="{05FF2630-E345-4626-88C8-F5E125D468F8}" type="presOf" srcId="{5A003371-AB74-4924-A746-A4E48EE77010}" destId="{E65BCAD9-CDC2-46E6-B93B-54894DDDAD47}" srcOrd="0" destOrd="3" presId="urn:microsoft.com/office/officeart/2005/8/layout/list1"/>
    <dgm:cxn modelId="{8B195534-153A-4C9C-8389-F2B9D7E8ACA1}" type="presOf" srcId="{FDFA9084-F762-4235-8D58-82D1254B3889}" destId="{8FB6C544-05B9-4069-8C09-635F096E4CDD}" srcOrd="1" destOrd="0" presId="urn:microsoft.com/office/officeart/2005/8/layout/list1"/>
    <dgm:cxn modelId="{C278D734-A9BE-433F-8916-81621DAC8231}" type="presOf" srcId="{2A452AC5-3E80-463F-953A-47EF1BE8E355}" destId="{E65BCAD9-CDC2-46E6-B93B-54894DDDAD47}" srcOrd="0" destOrd="2" presId="urn:microsoft.com/office/officeart/2005/8/layout/list1"/>
    <dgm:cxn modelId="{C68C0460-8CF5-4FC3-8E8F-D23C70AF69FC}" srcId="{262885A3-5AE2-4491-9A63-FBF918F2B0AC}" destId="{F90D36BF-9B4E-48A0-BC3D-E6FBEE600F1A}" srcOrd="0" destOrd="0" parTransId="{152F3191-6D36-48B0-8C25-1027E2C4BC5A}" sibTransId="{353D8DB1-B300-49C0-9BF6-276DE041FC8E}"/>
    <dgm:cxn modelId="{B038F261-8960-4070-B222-0A6D91F7797A}" srcId="{E3C37AF3-407B-48D9-9748-DC6101DE8AB3}" destId="{A7908900-C328-4BAF-83BF-786D20323E65}" srcOrd="2" destOrd="0" parTransId="{FC7B8C7B-E248-42D6-80D0-F331A81AB26C}" sibTransId="{2640484D-BEB0-45B5-A8BB-4CC887A056D9}"/>
    <dgm:cxn modelId="{F1DBE545-527E-42ED-84F4-6ADEA5477F42}" type="presOf" srcId="{FDFA9084-F762-4235-8D58-82D1254B3889}" destId="{3A554BAD-4CD0-45F5-BF1C-F29353CCF222}" srcOrd="0" destOrd="0" presId="urn:microsoft.com/office/officeart/2005/8/layout/list1"/>
    <dgm:cxn modelId="{E22BC466-4799-4DCE-8130-84245B4AA8D4}" type="presOf" srcId="{07373CAF-C554-461A-84AD-9676EDA76DDF}" destId="{E65BCAD9-CDC2-46E6-B93B-54894DDDAD47}" srcOrd="0" destOrd="5" presId="urn:microsoft.com/office/officeart/2005/8/layout/list1"/>
    <dgm:cxn modelId="{26EA3867-969F-42F3-8A39-DC13DC0F1E1F}" type="presOf" srcId="{6A8EAD09-FA7A-47AB-9237-9283A121770B}" destId="{E65BCAD9-CDC2-46E6-B93B-54894DDDAD47}" srcOrd="0" destOrd="1" presId="urn:microsoft.com/office/officeart/2005/8/layout/list1"/>
    <dgm:cxn modelId="{3FD5E17F-A03A-4DD5-B1B1-0C0749938DB0}" type="presOf" srcId="{A7908900-C328-4BAF-83BF-786D20323E65}" destId="{B8525E96-9038-4083-8187-0FA5A632388F}" srcOrd="0" destOrd="0" presId="urn:microsoft.com/office/officeart/2005/8/layout/list1"/>
    <dgm:cxn modelId="{3C0C9483-4988-4AAC-98D5-A04BD53FF7AE}" type="presOf" srcId="{621B0788-17F1-4123-96BD-B81F2E35D4E1}" destId="{E65BCAD9-CDC2-46E6-B93B-54894DDDAD47}" srcOrd="0" destOrd="4" presId="urn:microsoft.com/office/officeart/2005/8/layout/list1"/>
    <dgm:cxn modelId="{782BBF88-419C-4A9E-A8AD-AADE110B3E87}" srcId="{2A452AC5-3E80-463F-953A-47EF1BE8E355}" destId="{5A003371-AB74-4924-A746-A4E48EE77010}" srcOrd="0" destOrd="0" parTransId="{C3043C7D-5041-4F0F-8DD0-E359B822B789}" sibTransId="{8DB483A6-3DD8-4C93-8F98-94D907863099}"/>
    <dgm:cxn modelId="{1CF7C38E-F9E2-4582-8B01-084820922E94}" srcId="{E3C37AF3-407B-48D9-9748-DC6101DE8AB3}" destId="{FDFA9084-F762-4235-8D58-82D1254B3889}" srcOrd="0" destOrd="0" parTransId="{5B6DA4A5-0EAB-4BE8-B797-C45919C7434A}" sibTransId="{7EB2ACB6-559D-46DB-A218-F30C4891F2B0}"/>
    <dgm:cxn modelId="{153CD6A2-ACA1-4530-9AB6-5AA9F776A461}" srcId="{A7908900-C328-4BAF-83BF-786D20323E65}" destId="{4B6FA87F-DE23-4EC0-AE76-09C253920024}" srcOrd="0" destOrd="0" parTransId="{6E67CF8F-7210-40C9-8A36-392D05F281AF}" sibTransId="{7DD19513-AEE3-4018-972B-A6D071A16E28}"/>
    <dgm:cxn modelId="{5CA5E3BF-E2ED-494B-A5E6-CFE282EA5264}" type="presOf" srcId="{F90D36BF-9B4E-48A0-BC3D-E6FBEE600F1A}" destId="{E65BCAD9-CDC2-46E6-B93B-54894DDDAD47}" srcOrd="0" destOrd="0" presId="urn:microsoft.com/office/officeart/2005/8/layout/list1"/>
    <dgm:cxn modelId="{A79EB1C1-2F69-4175-BDD3-85C982A33729}" type="presOf" srcId="{A7908900-C328-4BAF-83BF-786D20323E65}" destId="{FAF7BC98-E00E-4A46-B069-57D54326D4CD}" srcOrd="1" destOrd="0" presId="urn:microsoft.com/office/officeart/2005/8/layout/list1"/>
    <dgm:cxn modelId="{46A0C6C3-E7D5-410B-8FCF-390AE344147E}" type="presOf" srcId="{4B6FA87F-DE23-4EC0-AE76-09C253920024}" destId="{85E8B564-2F69-42CB-887F-F8FBE771D80B}" srcOrd="0" destOrd="0" presId="urn:microsoft.com/office/officeart/2005/8/layout/list1"/>
    <dgm:cxn modelId="{6890F8D1-6109-48BF-9C01-F260FAD39870}" srcId="{E3C37AF3-407B-48D9-9748-DC6101DE8AB3}" destId="{262885A3-5AE2-4491-9A63-FBF918F2B0AC}" srcOrd="1" destOrd="0" parTransId="{C4C4153D-FC49-47B6-AEB5-79CD3F059348}" sibTransId="{86CCEEEE-745B-405A-B784-AE4E9FD6F639}"/>
    <dgm:cxn modelId="{C5FC7ED9-504F-47E2-BD70-A7B302AC331B}" srcId="{621B0788-17F1-4123-96BD-B81F2E35D4E1}" destId="{07373CAF-C554-461A-84AD-9676EDA76DDF}" srcOrd="0" destOrd="0" parTransId="{595234A4-5A64-4BA3-B73C-D1879F42735D}" sibTransId="{C0391622-AAAD-470B-9D68-24E1F51F40A7}"/>
    <dgm:cxn modelId="{8B83FDDA-5A4B-4C3C-8BCF-D0B0B4150A59}" type="presOf" srcId="{E3C37AF3-407B-48D9-9748-DC6101DE8AB3}" destId="{FE7E46FF-1F4F-4699-ADF4-3C179DE97A44}" srcOrd="0" destOrd="0" presId="urn:microsoft.com/office/officeart/2005/8/layout/list1"/>
    <dgm:cxn modelId="{40594ADE-527A-44AF-AA4B-F652FC033903}" srcId="{6A8EAD09-FA7A-47AB-9237-9283A121770B}" destId="{2A452AC5-3E80-463F-953A-47EF1BE8E355}" srcOrd="0" destOrd="0" parTransId="{2216252E-DAB2-4EE4-A419-B97D9077F7D0}" sibTransId="{ABAA00BC-A383-4AF4-805E-6D89B491AEF6}"/>
    <dgm:cxn modelId="{B69608EB-838F-4586-B8FD-EC68FFE372AE}" type="presOf" srcId="{262885A3-5AE2-4491-9A63-FBF918F2B0AC}" destId="{B55685FA-47F1-454E-B6A5-37027C1A461E}" srcOrd="1" destOrd="0" presId="urn:microsoft.com/office/officeart/2005/8/layout/list1"/>
    <dgm:cxn modelId="{60E930F1-BF32-4C92-94A5-48C4CC1BA743}" type="presOf" srcId="{262885A3-5AE2-4491-9A63-FBF918F2B0AC}" destId="{F6E0F2A4-B7C2-4F7C-9042-61DB6DF7CACE}" srcOrd="0" destOrd="0" presId="urn:microsoft.com/office/officeart/2005/8/layout/list1"/>
    <dgm:cxn modelId="{9595069A-0C90-498E-947A-48B707ACDAA2}" type="presParOf" srcId="{FE7E46FF-1F4F-4699-ADF4-3C179DE97A44}" destId="{06EBC7B2-519C-478F-BAF7-0EAFA03803E9}" srcOrd="0" destOrd="0" presId="urn:microsoft.com/office/officeart/2005/8/layout/list1"/>
    <dgm:cxn modelId="{29AAD246-BE90-4D1C-BB16-4F378D9B2D48}" type="presParOf" srcId="{06EBC7B2-519C-478F-BAF7-0EAFA03803E9}" destId="{3A554BAD-4CD0-45F5-BF1C-F29353CCF222}" srcOrd="0" destOrd="0" presId="urn:microsoft.com/office/officeart/2005/8/layout/list1"/>
    <dgm:cxn modelId="{5B24A982-9B41-477D-AE95-28F33032F23A}" type="presParOf" srcId="{06EBC7B2-519C-478F-BAF7-0EAFA03803E9}" destId="{8FB6C544-05B9-4069-8C09-635F096E4CDD}" srcOrd="1" destOrd="0" presId="urn:microsoft.com/office/officeart/2005/8/layout/list1"/>
    <dgm:cxn modelId="{7ACD8350-9A41-4248-BF35-AE6B7DC306F4}" type="presParOf" srcId="{FE7E46FF-1F4F-4699-ADF4-3C179DE97A44}" destId="{F088F090-FE18-41FC-BF3B-C12C13D8B80C}" srcOrd="1" destOrd="0" presId="urn:microsoft.com/office/officeart/2005/8/layout/list1"/>
    <dgm:cxn modelId="{442261F2-7332-4E23-B7EB-DDF0E5AD6D11}" type="presParOf" srcId="{FE7E46FF-1F4F-4699-ADF4-3C179DE97A44}" destId="{A84697BF-9FFE-4EF2-A5C8-07E574F4E461}" srcOrd="2" destOrd="0" presId="urn:microsoft.com/office/officeart/2005/8/layout/list1"/>
    <dgm:cxn modelId="{38145ABA-8A95-481F-B80F-0537B892878A}" type="presParOf" srcId="{FE7E46FF-1F4F-4699-ADF4-3C179DE97A44}" destId="{F4EB6B93-27F0-42EC-BCBD-CE46A886F622}" srcOrd="3" destOrd="0" presId="urn:microsoft.com/office/officeart/2005/8/layout/list1"/>
    <dgm:cxn modelId="{5717C33C-9B67-4A73-990E-B22EDABB71CF}" type="presParOf" srcId="{FE7E46FF-1F4F-4699-ADF4-3C179DE97A44}" destId="{24541310-62F1-40D0-8171-0AE5D652C8A2}" srcOrd="4" destOrd="0" presId="urn:microsoft.com/office/officeart/2005/8/layout/list1"/>
    <dgm:cxn modelId="{7A2A1320-1275-49D0-839D-2C324196791D}" type="presParOf" srcId="{24541310-62F1-40D0-8171-0AE5D652C8A2}" destId="{F6E0F2A4-B7C2-4F7C-9042-61DB6DF7CACE}" srcOrd="0" destOrd="0" presId="urn:microsoft.com/office/officeart/2005/8/layout/list1"/>
    <dgm:cxn modelId="{EA6223D2-7CC6-4A05-828F-1889EFC244AB}" type="presParOf" srcId="{24541310-62F1-40D0-8171-0AE5D652C8A2}" destId="{B55685FA-47F1-454E-B6A5-37027C1A461E}" srcOrd="1" destOrd="0" presId="urn:microsoft.com/office/officeart/2005/8/layout/list1"/>
    <dgm:cxn modelId="{50992BE9-6AA7-401E-B8AC-EF598FDF4BF2}" type="presParOf" srcId="{FE7E46FF-1F4F-4699-ADF4-3C179DE97A44}" destId="{A82744AE-18AD-4298-BA0E-C33B94CE4F17}" srcOrd="5" destOrd="0" presId="urn:microsoft.com/office/officeart/2005/8/layout/list1"/>
    <dgm:cxn modelId="{758E6055-65BB-44DE-83B5-16E48044713D}" type="presParOf" srcId="{FE7E46FF-1F4F-4699-ADF4-3C179DE97A44}" destId="{E65BCAD9-CDC2-46E6-B93B-54894DDDAD47}" srcOrd="6" destOrd="0" presId="urn:microsoft.com/office/officeart/2005/8/layout/list1"/>
    <dgm:cxn modelId="{97CFDF81-4D04-46DD-A1B1-18706905640E}" type="presParOf" srcId="{FE7E46FF-1F4F-4699-ADF4-3C179DE97A44}" destId="{DA393470-5FE5-40D2-BE3C-4E7E116A9BF6}" srcOrd="7" destOrd="0" presId="urn:microsoft.com/office/officeart/2005/8/layout/list1"/>
    <dgm:cxn modelId="{5862FCAD-22A4-4B9B-9404-DE1D3B916530}" type="presParOf" srcId="{FE7E46FF-1F4F-4699-ADF4-3C179DE97A44}" destId="{7A82F028-1612-4D9F-B34A-3926E690CBAE}" srcOrd="8" destOrd="0" presId="urn:microsoft.com/office/officeart/2005/8/layout/list1"/>
    <dgm:cxn modelId="{270B7F9F-812A-4337-8C7E-0EF2466DA6B7}" type="presParOf" srcId="{7A82F028-1612-4D9F-B34A-3926E690CBAE}" destId="{B8525E96-9038-4083-8187-0FA5A632388F}" srcOrd="0" destOrd="0" presId="urn:microsoft.com/office/officeart/2005/8/layout/list1"/>
    <dgm:cxn modelId="{BB8897DD-D64D-4B52-9D5B-1B69375E7F69}" type="presParOf" srcId="{7A82F028-1612-4D9F-B34A-3926E690CBAE}" destId="{FAF7BC98-E00E-4A46-B069-57D54326D4CD}" srcOrd="1" destOrd="0" presId="urn:microsoft.com/office/officeart/2005/8/layout/list1"/>
    <dgm:cxn modelId="{6C7BE420-ADCF-46EC-A6AC-0175245BB84E}" type="presParOf" srcId="{FE7E46FF-1F4F-4699-ADF4-3C179DE97A44}" destId="{8BC3FDBD-73F3-4692-B3AE-22AE90F4A0B1}" srcOrd="9" destOrd="0" presId="urn:microsoft.com/office/officeart/2005/8/layout/list1"/>
    <dgm:cxn modelId="{E78EE40A-5E41-41DA-B7B7-505DBC53E230}" type="presParOf" srcId="{FE7E46FF-1F4F-4699-ADF4-3C179DE97A44}" destId="{85E8B564-2F69-42CB-887F-F8FBE771D80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C37AF3-407B-48D9-9748-DC6101DE8A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2885A3-5AE2-4491-9A63-FBF918F2B0AC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r-HR" sz="2000" dirty="0"/>
            <a:t>POZIVI U IZRADI (1) – 5,82 MEUR</a:t>
          </a:r>
        </a:p>
      </dgm:t>
    </dgm:pt>
    <dgm:pt modelId="{C4C4153D-FC49-47B6-AEB5-79CD3F059348}" type="parTrans" cxnId="{6890F8D1-6109-48BF-9C01-F260FAD39870}">
      <dgm:prSet/>
      <dgm:spPr/>
      <dgm:t>
        <a:bodyPr/>
        <a:lstStyle/>
        <a:p>
          <a:endParaRPr lang="hr-HR" sz="2000"/>
        </a:p>
      </dgm:t>
    </dgm:pt>
    <dgm:pt modelId="{86CCEEEE-745B-405A-B784-AE4E9FD6F639}" type="sibTrans" cxnId="{6890F8D1-6109-48BF-9C01-F260FAD39870}">
      <dgm:prSet/>
      <dgm:spPr/>
      <dgm:t>
        <a:bodyPr/>
        <a:lstStyle/>
        <a:p>
          <a:endParaRPr lang="hr-HR" sz="2000"/>
        </a:p>
      </dgm:t>
    </dgm:pt>
    <dgm:pt modelId="{9A2802A1-65ED-447E-BB04-E16F76247E5B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r-HR" sz="2000" dirty="0"/>
            <a:t>POZIVI KOJI NISU U IZRADI (2) – 4,07 MEUR</a:t>
          </a:r>
        </a:p>
      </dgm:t>
    </dgm:pt>
    <dgm:pt modelId="{5AA0CA88-C979-4BE5-B2EF-B18963FF7DFE}" type="parTrans" cxnId="{8C4479C6-AF5B-4F4F-BB46-9DF26BCCAAFA}">
      <dgm:prSet/>
      <dgm:spPr/>
      <dgm:t>
        <a:bodyPr/>
        <a:lstStyle/>
        <a:p>
          <a:endParaRPr lang="hr-HR" sz="2000"/>
        </a:p>
      </dgm:t>
    </dgm:pt>
    <dgm:pt modelId="{F2F7A487-B457-4F70-A627-9E3638D597D6}" type="sibTrans" cxnId="{8C4479C6-AF5B-4F4F-BB46-9DF26BCCAAFA}">
      <dgm:prSet/>
      <dgm:spPr/>
      <dgm:t>
        <a:bodyPr/>
        <a:lstStyle/>
        <a:p>
          <a:endParaRPr lang="hr-HR" sz="2000"/>
        </a:p>
      </dgm:t>
    </dgm:pt>
    <dgm:pt modelId="{F90D36BF-9B4E-48A0-BC3D-E6FBEE600F1A}">
      <dgm:prSet custT="1"/>
      <dgm:spPr/>
      <dgm:t>
        <a:bodyPr/>
        <a:lstStyle/>
        <a:p>
          <a:pPr>
            <a:buFont typeface="+mj-lt"/>
            <a:buNone/>
          </a:pPr>
          <a:r>
            <a:rPr lang="hr-HR" sz="2000" b="1" i="0" u="none" dirty="0">
              <a:solidFill>
                <a:schemeClr val="tx2">
                  <a:lumMod val="50000"/>
                  <a:lumOff val="50000"/>
                </a:schemeClr>
              </a:solidFill>
            </a:rPr>
            <a:t>     Q1 2026.  </a:t>
          </a:r>
          <a:r>
            <a:rPr lang="hr-HR" sz="2000" b="1" i="0" u="none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1. Sportski centar </a:t>
          </a:r>
          <a:r>
            <a:rPr lang="hr-HR" sz="2000" b="1" i="0" u="none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Balinovac</a:t>
          </a:r>
          <a:r>
            <a:rPr lang="hr-HR" sz="2000" b="1" i="0" u="none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, 5,82 MEUR</a:t>
          </a:r>
          <a:endParaRPr lang="hr-HR" sz="2000" kern="1200" dirty="0"/>
        </a:p>
      </dgm:t>
    </dgm:pt>
    <dgm:pt modelId="{152F3191-6D36-48B0-8C25-1027E2C4BC5A}" type="parTrans" cxnId="{C68C0460-8CF5-4FC3-8E8F-D23C70AF69FC}">
      <dgm:prSet/>
      <dgm:spPr/>
      <dgm:t>
        <a:bodyPr/>
        <a:lstStyle/>
        <a:p>
          <a:endParaRPr lang="hr-HR" sz="2000"/>
        </a:p>
      </dgm:t>
    </dgm:pt>
    <dgm:pt modelId="{353D8DB1-B300-49C0-9BF6-276DE041FC8E}" type="sibTrans" cxnId="{C68C0460-8CF5-4FC3-8E8F-D23C70AF69FC}">
      <dgm:prSet/>
      <dgm:spPr/>
      <dgm:t>
        <a:bodyPr/>
        <a:lstStyle/>
        <a:p>
          <a:endParaRPr lang="hr-HR" sz="2000"/>
        </a:p>
      </dgm:t>
    </dgm:pt>
    <dgm:pt modelId="{1C0EEDE9-B97E-4419-A2FC-F6F9C38F7DEB}">
      <dgm:prSet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20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Q4 2026.   </a:t>
          </a:r>
          <a:r>
            <a:rPr lang="hr-HR" sz="2000" b="1" i="0" u="none" kern="1200" dirty="0">
              <a:solidFill>
                <a:schemeClr val="tx1"/>
              </a:solidFill>
            </a:rPr>
            <a:t>1. </a:t>
          </a:r>
          <a:r>
            <a:rPr lang="hr-HR" sz="2000" b="1" i="0" u="none" kern="1200" dirty="0"/>
            <a:t>Muzej Lika, 3,21 MEUR </a:t>
          </a:r>
          <a:r>
            <a:rPr lang="hr-HR" sz="20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2000" kern="1200" dirty="0"/>
        </a:p>
      </dgm:t>
    </dgm:pt>
    <dgm:pt modelId="{2C1CDBD6-A343-4DF7-A928-DA895AAA738F}" type="parTrans" cxnId="{3F6686C5-F1E7-4428-A4AF-4789761E038E}">
      <dgm:prSet/>
      <dgm:spPr/>
      <dgm:t>
        <a:bodyPr/>
        <a:lstStyle/>
        <a:p>
          <a:endParaRPr lang="hr-HR" sz="2000"/>
        </a:p>
      </dgm:t>
    </dgm:pt>
    <dgm:pt modelId="{B045507D-ACAE-4758-AD5A-E8DDBF4A5052}" type="sibTrans" cxnId="{3F6686C5-F1E7-4428-A4AF-4789761E038E}">
      <dgm:prSet/>
      <dgm:spPr/>
      <dgm:t>
        <a:bodyPr/>
        <a:lstStyle/>
        <a:p>
          <a:endParaRPr lang="hr-HR" sz="2000"/>
        </a:p>
      </dgm:t>
    </dgm:pt>
    <dgm:pt modelId="{FDFA9084-F762-4235-8D58-82D1254B3889}">
      <dgm:prSet custT="1"/>
      <dgm:spPr/>
      <dgm:t>
        <a:bodyPr/>
        <a:lstStyle/>
        <a:p>
          <a:r>
            <a:rPr lang="hr-HR" sz="2000" dirty="0"/>
            <a:t>UKUPAN BROJ POZIVA (4) – 13,5 MEUR</a:t>
          </a:r>
        </a:p>
      </dgm:t>
    </dgm:pt>
    <dgm:pt modelId="{5B6DA4A5-0EAB-4BE8-B797-C45919C7434A}" type="parTrans" cxnId="{1CF7C38E-F9E2-4582-8B01-084820922E94}">
      <dgm:prSet/>
      <dgm:spPr/>
      <dgm:t>
        <a:bodyPr/>
        <a:lstStyle/>
        <a:p>
          <a:endParaRPr lang="hr-HR" sz="2000"/>
        </a:p>
      </dgm:t>
    </dgm:pt>
    <dgm:pt modelId="{7EB2ACB6-559D-46DB-A218-F30C4891F2B0}" type="sibTrans" cxnId="{1CF7C38E-F9E2-4582-8B01-084820922E94}">
      <dgm:prSet/>
      <dgm:spPr/>
      <dgm:t>
        <a:bodyPr/>
        <a:lstStyle/>
        <a:p>
          <a:endParaRPr lang="hr-HR" sz="2000"/>
        </a:p>
      </dgm:t>
    </dgm:pt>
    <dgm:pt modelId="{7FE44BEA-362B-4647-9AE5-903CABA9E6A5}">
      <dgm:prSet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20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Q1 2027. </a:t>
          </a:r>
          <a:r>
            <a:rPr lang="hr-HR" sz="2000" b="1" i="0" u="none" kern="1200" dirty="0"/>
            <a:t>  2. </a:t>
          </a:r>
          <a:r>
            <a:rPr lang="hr-HR" sz="20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KIC Lički Osik, 0,86 MEUR</a:t>
          </a:r>
          <a:r>
            <a:rPr lang="hr-HR" sz="2000" b="1" i="0" u="none" kern="1200" dirty="0">
              <a:solidFill>
                <a:srgbClr val="FF0000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hr-HR" sz="2000" b="0" i="1" u="none" kern="1200" dirty="0">
              <a:solidFill>
                <a:srgbClr val="FF0000"/>
              </a:solidFill>
            </a:rPr>
            <a:t>– nije dostavljena dokumentacija</a:t>
          </a:r>
          <a:r>
            <a:rPr lang="hr-HR" sz="2000" b="1" i="0" u="none" kern="1200" dirty="0">
              <a:solidFill>
                <a:srgbClr val="FF0000"/>
              </a:solidFill>
              <a:latin typeface="Aptos" panose="02110004020202020204"/>
              <a:ea typeface="+mn-ea"/>
              <a:cs typeface="+mn-cs"/>
            </a:rPr>
            <a:t>                  </a:t>
          </a:r>
          <a:endParaRPr lang="hr-HR" sz="2000" kern="1200" dirty="0"/>
        </a:p>
      </dgm:t>
    </dgm:pt>
    <dgm:pt modelId="{4F8C210B-FD0B-4E12-9C69-64558EA58968}" type="parTrans" cxnId="{7FBD1C48-7AE1-42C3-9A92-7106A0F25878}">
      <dgm:prSet/>
      <dgm:spPr/>
      <dgm:t>
        <a:bodyPr/>
        <a:lstStyle/>
        <a:p>
          <a:endParaRPr lang="hr-HR"/>
        </a:p>
      </dgm:t>
    </dgm:pt>
    <dgm:pt modelId="{A26EA756-C33A-4D2A-B825-1C1D672D3D58}" type="sibTrans" cxnId="{7FBD1C48-7AE1-42C3-9A92-7106A0F25878}">
      <dgm:prSet/>
      <dgm:spPr/>
      <dgm:t>
        <a:bodyPr/>
        <a:lstStyle/>
        <a:p>
          <a:endParaRPr lang="hr-HR"/>
        </a:p>
      </dgm:t>
    </dgm:pt>
    <dgm:pt modelId="{029964E2-5D79-4D2B-A14B-6FAB1D04E736}">
      <dgm:prSet custT="1"/>
      <dgm:spPr>
        <a:solidFill>
          <a:srgbClr val="92D050"/>
        </a:solidFill>
      </dgm:spPr>
      <dgm:t>
        <a:bodyPr/>
        <a:lstStyle/>
        <a:p>
          <a:r>
            <a:rPr lang="hr-HR" sz="2000" dirty="0"/>
            <a:t>OBJAVLJENI POZIVI (1) – 2,48 MEUR</a:t>
          </a:r>
        </a:p>
      </dgm:t>
    </dgm:pt>
    <dgm:pt modelId="{5E6A5DAF-3F75-4166-B071-7FB917380A57}" type="parTrans" cxnId="{9B0D5E40-89D8-4ACA-9411-C0DD541EE84A}">
      <dgm:prSet/>
      <dgm:spPr/>
      <dgm:t>
        <a:bodyPr/>
        <a:lstStyle/>
        <a:p>
          <a:endParaRPr lang="hr-HR"/>
        </a:p>
      </dgm:t>
    </dgm:pt>
    <dgm:pt modelId="{093B14E1-CC7B-4BFA-9A47-6EB73A9E8380}" type="sibTrans" cxnId="{9B0D5E40-89D8-4ACA-9411-C0DD541EE84A}">
      <dgm:prSet/>
      <dgm:spPr/>
      <dgm:t>
        <a:bodyPr/>
        <a:lstStyle/>
        <a:p>
          <a:endParaRPr lang="hr-HR"/>
        </a:p>
      </dgm:t>
    </dgm:pt>
    <dgm:pt modelId="{B124A721-21AE-4BB2-B8DF-0EBD670B3A9D}">
      <dgm:prSet custT="1"/>
      <dgm:spPr/>
      <dgm:t>
        <a:bodyPr/>
        <a:lstStyle/>
        <a:p>
          <a:pPr>
            <a:buFontTx/>
            <a:buNone/>
          </a:pPr>
          <a:r>
            <a:rPr lang="hr-HR" sz="2000" b="1" i="0" u="none" dirty="0"/>
            <a:t>		        1. Interpretacijski centar Perušić, 2,48 MEUR</a:t>
          </a:r>
          <a:endParaRPr lang="hr-HR" sz="2000" dirty="0"/>
        </a:p>
      </dgm:t>
    </dgm:pt>
    <dgm:pt modelId="{8AE7B03B-F1A4-4E61-84D5-F8683A9988FF}" type="parTrans" cxnId="{0D42EE2B-22CF-47D7-B56E-71105DF903E3}">
      <dgm:prSet/>
      <dgm:spPr/>
      <dgm:t>
        <a:bodyPr/>
        <a:lstStyle/>
        <a:p>
          <a:endParaRPr lang="hr-HR"/>
        </a:p>
      </dgm:t>
    </dgm:pt>
    <dgm:pt modelId="{BF5CB934-6A88-4C04-8970-ED0A1DF5CB63}" type="sibTrans" cxnId="{0D42EE2B-22CF-47D7-B56E-71105DF903E3}">
      <dgm:prSet/>
      <dgm:spPr/>
      <dgm:t>
        <a:bodyPr/>
        <a:lstStyle/>
        <a:p>
          <a:endParaRPr lang="hr-HR"/>
        </a:p>
      </dgm:t>
    </dgm:pt>
    <dgm:pt modelId="{FE7E46FF-1F4F-4699-ADF4-3C179DE97A44}" type="pres">
      <dgm:prSet presAssocID="{E3C37AF3-407B-48D9-9748-DC6101DE8AB3}" presName="linear" presStyleCnt="0">
        <dgm:presLayoutVars>
          <dgm:dir/>
          <dgm:animLvl val="lvl"/>
          <dgm:resizeHandles val="exact"/>
        </dgm:presLayoutVars>
      </dgm:prSet>
      <dgm:spPr/>
    </dgm:pt>
    <dgm:pt modelId="{06EBC7B2-519C-478F-BAF7-0EAFA03803E9}" type="pres">
      <dgm:prSet presAssocID="{FDFA9084-F762-4235-8D58-82D1254B3889}" presName="parentLin" presStyleCnt="0"/>
      <dgm:spPr/>
    </dgm:pt>
    <dgm:pt modelId="{3A554BAD-4CD0-45F5-BF1C-F29353CCF222}" type="pres">
      <dgm:prSet presAssocID="{FDFA9084-F762-4235-8D58-82D1254B3889}" presName="parentLeftMargin" presStyleLbl="node1" presStyleIdx="0" presStyleCnt="4"/>
      <dgm:spPr/>
    </dgm:pt>
    <dgm:pt modelId="{8FB6C544-05B9-4069-8C09-635F096E4CDD}" type="pres">
      <dgm:prSet presAssocID="{FDFA9084-F762-4235-8D58-82D1254B388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088F090-FE18-41FC-BF3B-C12C13D8B80C}" type="pres">
      <dgm:prSet presAssocID="{FDFA9084-F762-4235-8D58-82D1254B3889}" presName="negativeSpace" presStyleCnt="0"/>
      <dgm:spPr/>
    </dgm:pt>
    <dgm:pt modelId="{A84697BF-9FFE-4EF2-A5C8-07E574F4E461}" type="pres">
      <dgm:prSet presAssocID="{FDFA9084-F762-4235-8D58-82D1254B3889}" presName="childText" presStyleLbl="conFgAcc1" presStyleIdx="0" presStyleCnt="4">
        <dgm:presLayoutVars>
          <dgm:bulletEnabled val="1"/>
        </dgm:presLayoutVars>
      </dgm:prSet>
      <dgm:spPr/>
    </dgm:pt>
    <dgm:pt modelId="{F4EB6B93-27F0-42EC-BCBD-CE46A886F622}" type="pres">
      <dgm:prSet presAssocID="{7EB2ACB6-559D-46DB-A218-F30C4891F2B0}" presName="spaceBetweenRectangles" presStyleCnt="0"/>
      <dgm:spPr/>
    </dgm:pt>
    <dgm:pt modelId="{40D14D86-1319-4558-B706-9C7D06F285B4}" type="pres">
      <dgm:prSet presAssocID="{029964E2-5D79-4D2B-A14B-6FAB1D04E736}" presName="parentLin" presStyleCnt="0"/>
      <dgm:spPr/>
    </dgm:pt>
    <dgm:pt modelId="{1025ED06-4F36-4B8C-8B78-8FACEF104231}" type="pres">
      <dgm:prSet presAssocID="{029964E2-5D79-4D2B-A14B-6FAB1D04E736}" presName="parentLeftMargin" presStyleLbl="node1" presStyleIdx="0" presStyleCnt="4"/>
      <dgm:spPr/>
    </dgm:pt>
    <dgm:pt modelId="{82BFDAC4-7DDD-4C15-AAAC-DF8A4C291B1A}" type="pres">
      <dgm:prSet presAssocID="{029964E2-5D79-4D2B-A14B-6FAB1D04E736}" presName="parentText" presStyleLbl="node1" presStyleIdx="1" presStyleCnt="4" custLinFactNeighborX="1737" custLinFactNeighborY="-10050">
        <dgm:presLayoutVars>
          <dgm:chMax val="0"/>
          <dgm:bulletEnabled val="1"/>
        </dgm:presLayoutVars>
      </dgm:prSet>
      <dgm:spPr/>
    </dgm:pt>
    <dgm:pt modelId="{0DBE8999-229F-4C30-BDA7-CBB3DD044638}" type="pres">
      <dgm:prSet presAssocID="{029964E2-5D79-4D2B-A14B-6FAB1D04E736}" presName="negativeSpace" presStyleCnt="0"/>
      <dgm:spPr/>
    </dgm:pt>
    <dgm:pt modelId="{4EED1173-B0A3-442E-AFFF-5978332B5B65}" type="pres">
      <dgm:prSet presAssocID="{029964E2-5D79-4D2B-A14B-6FAB1D04E736}" presName="childText" presStyleLbl="conFgAcc1" presStyleIdx="1" presStyleCnt="4">
        <dgm:presLayoutVars>
          <dgm:bulletEnabled val="1"/>
        </dgm:presLayoutVars>
      </dgm:prSet>
      <dgm:spPr/>
    </dgm:pt>
    <dgm:pt modelId="{15130028-BC3A-457C-8312-142BADF8C1D9}" type="pres">
      <dgm:prSet presAssocID="{093B14E1-CC7B-4BFA-9A47-6EB73A9E8380}" presName="spaceBetweenRectangles" presStyleCnt="0"/>
      <dgm:spPr/>
    </dgm:pt>
    <dgm:pt modelId="{24541310-62F1-40D0-8171-0AE5D652C8A2}" type="pres">
      <dgm:prSet presAssocID="{262885A3-5AE2-4491-9A63-FBF918F2B0AC}" presName="parentLin" presStyleCnt="0"/>
      <dgm:spPr/>
    </dgm:pt>
    <dgm:pt modelId="{F6E0F2A4-B7C2-4F7C-9042-61DB6DF7CACE}" type="pres">
      <dgm:prSet presAssocID="{262885A3-5AE2-4491-9A63-FBF918F2B0AC}" presName="parentLeftMargin" presStyleLbl="node1" presStyleIdx="1" presStyleCnt="4"/>
      <dgm:spPr/>
    </dgm:pt>
    <dgm:pt modelId="{B55685FA-47F1-454E-B6A5-37027C1A461E}" type="pres">
      <dgm:prSet presAssocID="{262885A3-5AE2-4491-9A63-FBF918F2B0A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82744AE-18AD-4298-BA0E-C33B94CE4F17}" type="pres">
      <dgm:prSet presAssocID="{262885A3-5AE2-4491-9A63-FBF918F2B0AC}" presName="negativeSpace" presStyleCnt="0"/>
      <dgm:spPr/>
    </dgm:pt>
    <dgm:pt modelId="{E65BCAD9-CDC2-46E6-B93B-54894DDDAD47}" type="pres">
      <dgm:prSet presAssocID="{262885A3-5AE2-4491-9A63-FBF918F2B0AC}" presName="childText" presStyleLbl="conFgAcc1" presStyleIdx="2" presStyleCnt="4" custLinFactNeighborX="439" custLinFactNeighborY="19538">
        <dgm:presLayoutVars>
          <dgm:bulletEnabled val="1"/>
        </dgm:presLayoutVars>
      </dgm:prSet>
      <dgm:spPr/>
    </dgm:pt>
    <dgm:pt modelId="{DA393470-5FE5-40D2-BE3C-4E7E116A9BF6}" type="pres">
      <dgm:prSet presAssocID="{86CCEEEE-745B-405A-B784-AE4E9FD6F639}" presName="spaceBetweenRectangles" presStyleCnt="0"/>
      <dgm:spPr/>
    </dgm:pt>
    <dgm:pt modelId="{C950B1CA-FD9F-43C9-A29C-7CCC107B6495}" type="pres">
      <dgm:prSet presAssocID="{9A2802A1-65ED-447E-BB04-E16F76247E5B}" presName="parentLin" presStyleCnt="0"/>
      <dgm:spPr/>
    </dgm:pt>
    <dgm:pt modelId="{BCE086CA-4CF7-4296-A183-F2A734A276EB}" type="pres">
      <dgm:prSet presAssocID="{9A2802A1-65ED-447E-BB04-E16F76247E5B}" presName="parentLeftMargin" presStyleLbl="node1" presStyleIdx="2" presStyleCnt="4"/>
      <dgm:spPr/>
    </dgm:pt>
    <dgm:pt modelId="{C2C0A38C-E589-400A-AE6E-F87DBEA93C40}" type="pres">
      <dgm:prSet presAssocID="{9A2802A1-65ED-447E-BB04-E16F76247E5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23ABB31-0B2E-4CF9-913C-2C7799362157}" type="pres">
      <dgm:prSet presAssocID="{9A2802A1-65ED-447E-BB04-E16F76247E5B}" presName="negativeSpace" presStyleCnt="0"/>
      <dgm:spPr/>
    </dgm:pt>
    <dgm:pt modelId="{0880332D-EF71-4C9E-A00E-D9A4802698A3}" type="pres">
      <dgm:prSet presAssocID="{9A2802A1-65ED-447E-BB04-E16F76247E5B}" presName="childText" presStyleLbl="conFgAcc1" presStyleIdx="3" presStyleCnt="4" custLinFactNeighborY="3644">
        <dgm:presLayoutVars>
          <dgm:bulletEnabled val="1"/>
        </dgm:presLayoutVars>
      </dgm:prSet>
      <dgm:spPr/>
    </dgm:pt>
  </dgm:ptLst>
  <dgm:cxnLst>
    <dgm:cxn modelId="{06D3AC05-4D63-43A1-9F40-9DA1E353E33D}" type="presOf" srcId="{FDFA9084-F762-4235-8D58-82D1254B3889}" destId="{3A554BAD-4CD0-45F5-BF1C-F29353CCF222}" srcOrd="0" destOrd="0" presId="urn:microsoft.com/office/officeart/2005/8/layout/list1"/>
    <dgm:cxn modelId="{80952D07-2FD6-469D-A012-88E5FE25E7C6}" type="presOf" srcId="{F90D36BF-9B4E-48A0-BC3D-E6FBEE600F1A}" destId="{E65BCAD9-CDC2-46E6-B93B-54894DDDAD47}" srcOrd="0" destOrd="0" presId="urn:microsoft.com/office/officeart/2005/8/layout/list1"/>
    <dgm:cxn modelId="{7573FF19-8A84-4FA2-A5C3-3A4C64F258CE}" type="presOf" srcId="{9A2802A1-65ED-447E-BB04-E16F76247E5B}" destId="{C2C0A38C-E589-400A-AE6E-F87DBEA93C40}" srcOrd="1" destOrd="0" presId="urn:microsoft.com/office/officeart/2005/8/layout/list1"/>
    <dgm:cxn modelId="{0D42EE2B-22CF-47D7-B56E-71105DF903E3}" srcId="{029964E2-5D79-4D2B-A14B-6FAB1D04E736}" destId="{B124A721-21AE-4BB2-B8DF-0EBD670B3A9D}" srcOrd="0" destOrd="0" parTransId="{8AE7B03B-F1A4-4E61-84D5-F8683A9988FF}" sibTransId="{BF5CB934-6A88-4C04-8970-ED0A1DF5CB63}"/>
    <dgm:cxn modelId="{9B0D5E40-89D8-4ACA-9411-C0DD541EE84A}" srcId="{E3C37AF3-407B-48D9-9748-DC6101DE8AB3}" destId="{029964E2-5D79-4D2B-A14B-6FAB1D04E736}" srcOrd="1" destOrd="0" parTransId="{5E6A5DAF-3F75-4166-B071-7FB917380A57}" sibTransId="{093B14E1-CC7B-4BFA-9A47-6EB73A9E8380}"/>
    <dgm:cxn modelId="{C68C0460-8CF5-4FC3-8E8F-D23C70AF69FC}" srcId="{262885A3-5AE2-4491-9A63-FBF918F2B0AC}" destId="{F90D36BF-9B4E-48A0-BC3D-E6FBEE600F1A}" srcOrd="0" destOrd="0" parTransId="{152F3191-6D36-48B0-8C25-1027E2C4BC5A}" sibTransId="{353D8DB1-B300-49C0-9BF6-276DE041FC8E}"/>
    <dgm:cxn modelId="{7FBD1C48-7AE1-42C3-9A92-7106A0F25878}" srcId="{1C0EEDE9-B97E-4419-A2FC-F6F9C38F7DEB}" destId="{7FE44BEA-362B-4647-9AE5-903CABA9E6A5}" srcOrd="0" destOrd="0" parTransId="{4F8C210B-FD0B-4E12-9C69-64558EA58968}" sibTransId="{A26EA756-C33A-4D2A-B825-1C1D672D3D58}"/>
    <dgm:cxn modelId="{6B77F14E-1814-4A22-8415-621969A09B00}" type="presOf" srcId="{FDFA9084-F762-4235-8D58-82D1254B3889}" destId="{8FB6C544-05B9-4069-8C09-635F096E4CDD}" srcOrd="1" destOrd="0" presId="urn:microsoft.com/office/officeart/2005/8/layout/list1"/>
    <dgm:cxn modelId="{495F5B78-4B06-4477-B62C-9DC92CB8A242}" type="presOf" srcId="{262885A3-5AE2-4491-9A63-FBF918F2B0AC}" destId="{F6E0F2A4-B7C2-4F7C-9042-61DB6DF7CACE}" srcOrd="0" destOrd="0" presId="urn:microsoft.com/office/officeart/2005/8/layout/list1"/>
    <dgm:cxn modelId="{51014A86-777F-4625-9BDC-CF5874D163CE}" type="presOf" srcId="{7FE44BEA-362B-4647-9AE5-903CABA9E6A5}" destId="{0880332D-EF71-4C9E-A00E-D9A4802698A3}" srcOrd="0" destOrd="1" presId="urn:microsoft.com/office/officeart/2005/8/layout/list1"/>
    <dgm:cxn modelId="{6C8F9E86-0B7B-444B-8808-54F58B021CD1}" type="presOf" srcId="{029964E2-5D79-4D2B-A14B-6FAB1D04E736}" destId="{82BFDAC4-7DDD-4C15-AAAC-DF8A4C291B1A}" srcOrd="1" destOrd="0" presId="urn:microsoft.com/office/officeart/2005/8/layout/list1"/>
    <dgm:cxn modelId="{0886EB89-9A8A-4ED2-977D-24B7D4B2C83E}" type="presOf" srcId="{262885A3-5AE2-4491-9A63-FBF918F2B0AC}" destId="{B55685FA-47F1-454E-B6A5-37027C1A461E}" srcOrd="1" destOrd="0" presId="urn:microsoft.com/office/officeart/2005/8/layout/list1"/>
    <dgm:cxn modelId="{1CF7C38E-F9E2-4582-8B01-084820922E94}" srcId="{E3C37AF3-407B-48D9-9748-DC6101DE8AB3}" destId="{FDFA9084-F762-4235-8D58-82D1254B3889}" srcOrd="0" destOrd="0" parTransId="{5B6DA4A5-0EAB-4BE8-B797-C45919C7434A}" sibTransId="{7EB2ACB6-559D-46DB-A218-F30C4891F2B0}"/>
    <dgm:cxn modelId="{555659A3-9EA9-413A-867A-93A74AEA0336}" type="presOf" srcId="{1C0EEDE9-B97E-4419-A2FC-F6F9C38F7DEB}" destId="{0880332D-EF71-4C9E-A00E-D9A4802698A3}" srcOrd="0" destOrd="0" presId="urn:microsoft.com/office/officeart/2005/8/layout/list1"/>
    <dgm:cxn modelId="{3F6686C5-F1E7-4428-A4AF-4789761E038E}" srcId="{9A2802A1-65ED-447E-BB04-E16F76247E5B}" destId="{1C0EEDE9-B97E-4419-A2FC-F6F9C38F7DEB}" srcOrd="0" destOrd="0" parTransId="{2C1CDBD6-A343-4DF7-A928-DA895AAA738F}" sibTransId="{B045507D-ACAE-4758-AD5A-E8DDBF4A5052}"/>
    <dgm:cxn modelId="{8C4479C6-AF5B-4F4F-BB46-9DF26BCCAAFA}" srcId="{E3C37AF3-407B-48D9-9748-DC6101DE8AB3}" destId="{9A2802A1-65ED-447E-BB04-E16F76247E5B}" srcOrd="3" destOrd="0" parTransId="{5AA0CA88-C979-4BE5-B2EF-B18963FF7DFE}" sibTransId="{F2F7A487-B457-4F70-A627-9E3638D597D6}"/>
    <dgm:cxn modelId="{6890F8D1-6109-48BF-9C01-F260FAD39870}" srcId="{E3C37AF3-407B-48D9-9748-DC6101DE8AB3}" destId="{262885A3-5AE2-4491-9A63-FBF918F2B0AC}" srcOrd="2" destOrd="0" parTransId="{C4C4153D-FC49-47B6-AEB5-79CD3F059348}" sibTransId="{86CCEEEE-745B-405A-B784-AE4E9FD6F639}"/>
    <dgm:cxn modelId="{C5FE18D7-809E-4D0C-997A-55C3907F7949}" type="presOf" srcId="{9A2802A1-65ED-447E-BB04-E16F76247E5B}" destId="{BCE086CA-4CF7-4296-A183-F2A734A276EB}" srcOrd="0" destOrd="0" presId="urn:microsoft.com/office/officeart/2005/8/layout/list1"/>
    <dgm:cxn modelId="{8B83FDDA-5A4B-4C3C-8BCF-D0B0B4150A59}" type="presOf" srcId="{E3C37AF3-407B-48D9-9748-DC6101DE8AB3}" destId="{FE7E46FF-1F4F-4699-ADF4-3C179DE97A44}" srcOrd="0" destOrd="0" presId="urn:microsoft.com/office/officeart/2005/8/layout/list1"/>
    <dgm:cxn modelId="{F00D9CE1-888F-49B5-8EDB-BA327C87545F}" type="presOf" srcId="{B124A721-21AE-4BB2-B8DF-0EBD670B3A9D}" destId="{4EED1173-B0A3-442E-AFFF-5978332B5B65}" srcOrd="0" destOrd="0" presId="urn:microsoft.com/office/officeart/2005/8/layout/list1"/>
    <dgm:cxn modelId="{14BC25F9-F042-40D9-9EAE-7D28580F1412}" type="presOf" srcId="{029964E2-5D79-4D2B-A14B-6FAB1D04E736}" destId="{1025ED06-4F36-4B8C-8B78-8FACEF104231}" srcOrd="0" destOrd="0" presId="urn:microsoft.com/office/officeart/2005/8/layout/list1"/>
    <dgm:cxn modelId="{195EB9FF-9D7D-4682-8436-E06F5EA7588F}" type="presParOf" srcId="{FE7E46FF-1F4F-4699-ADF4-3C179DE97A44}" destId="{06EBC7B2-519C-478F-BAF7-0EAFA03803E9}" srcOrd="0" destOrd="0" presId="urn:microsoft.com/office/officeart/2005/8/layout/list1"/>
    <dgm:cxn modelId="{1DE7E3FF-A16A-413C-B7FC-9C782D174477}" type="presParOf" srcId="{06EBC7B2-519C-478F-BAF7-0EAFA03803E9}" destId="{3A554BAD-4CD0-45F5-BF1C-F29353CCF222}" srcOrd="0" destOrd="0" presId="urn:microsoft.com/office/officeart/2005/8/layout/list1"/>
    <dgm:cxn modelId="{695225A8-A79B-469B-B128-AB2D3AD378D6}" type="presParOf" srcId="{06EBC7B2-519C-478F-BAF7-0EAFA03803E9}" destId="{8FB6C544-05B9-4069-8C09-635F096E4CDD}" srcOrd="1" destOrd="0" presId="urn:microsoft.com/office/officeart/2005/8/layout/list1"/>
    <dgm:cxn modelId="{52D32FAF-B90B-4E15-8740-9D44E29AC4E0}" type="presParOf" srcId="{FE7E46FF-1F4F-4699-ADF4-3C179DE97A44}" destId="{F088F090-FE18-41FC-BF3B-C12C13D8B80C}" srcOrd="1" destOrd="0" presId="urn:microsoft.com/office/officeart/2005/8/layout/list1"/>
    <dgm:cxn modelId="{C049DC5D-6BB8-4128-ACA0-81AD3EF76DB4}" type="presParOf" srcId="{FE7E46FF-1F4F-4699-ADF4-3C179DE97A44}" destId="{A84697BF-9FFE-4EF2-A5C8-07E574F4E461}" srcOrd="2" destOrd="0" presId="urn:microsoft.com/office/officeart/2005/8/layout/list1"/>
    <dgm:cxn modelId="{85BB8337-5706-4A8A-B003-4FCCC078B734}" type="presParOf" srcId="{FE7E46FF-1F4F-4699-ADF4-3C179DE97A44}" destId="{F4EB6B93-27F0-42EC-BCBD-CE46A886F622}" srcOrd="3" destOrd="0" presId="urn:microsoft.com/office/officeart/2005/8/layout/list1"/>
    <dgm:cxn modelId="{70BB322B-0CD9-45DB-AE74-C0FA88C2AB8E}" type="presParOf" srcId="{FE7E46FF-1F4F-4699-ADF4-3C179DE97A44}" destId="{40D14D86-1319-4558-B706-9C7D06F285B4}" srcOrd="4" destOrd="0" presId="urn:microsoft.com/office/officeart/2005/8/layout/list1"/>
    <dgm:cxn modelId="{7183C64D-3960-4FF5-8828-3EAF1BDDBF44}" type="presParOf" srcId="{40D14D86-1319-4558-B706-9C7D06F285B4}" destId="{1025ED06-4F36-4B8C-8B78-8FACEF104231}" srcOrd="0" destOrd="0" presId="urn:microsoft.com/office/officeart/2005/8/layout/list1"/>
    <dgm:cxn modelId="{E6E4EAFD-D852-4678-8CF1-841B48933C7C}" type="presParOf" srcId="{40D14D86-1319-4558-B706-9C7D06F285B4}" destId="{82BFDAC4-7DDD-4C15-AAAC-DF8A4C291B1A}" srcOrd="1" destOrd="0" presId="urn:microsoft.com/office/officeart/2005/8/layout/list1"/>
    <dgm:cxn modelId="{F8180BDC-FC16-456B-A126-AB79DFFA44EF}" type="presParOf" srcId="{FE7E46FF-1F4F-4699-ADF4-3C179DE97A44}" destId="{0DBE8999-229F-4C30-BDA7-CBB3DD044638}" srcOrd="5" destOrd="0" presId="urn:microsoft.com/office/officeart/2005/8/layout/list1"/>
    <dgm:cxn modelId="{D229ED84-D5CE-410E-95FF-94243B18FA25}" type="presParOf" srcId="{FE7E46FF-1F4F-4699-ADF4-3C179DE97A44}" destId="{4EED1173-B0A3-442E-AFFF-5978332B5B65}" srcOrd="6" destOrd="0" presId="urn:microsoft.com/office/officeart/2005/8/layout/list1"/>
    <dgm:cxn modelId="{BE267116-2FE0-43DB-B9DE-2228A491EDD8}" type="presParOf" srcId="{FE7E46FF-1F4F-4699-ADF4-3C179DE97A44}" destId="{15130028-BC3A-457C-8312-142BADF8C1D9}" srcOrd="7" destOrd="0" presId="urn:microsoft.com/office/officeart/2005/8/layout/list1"/>
    <dgm:cxn modelId="{447BF0C8-ACC0-49D5-95CC-49E00FAECE57}" type="presParOf" srcId="{FE7E46FF-1F4F-4699-ADF4-3C179DE97A44}" destId="{24541310-62F1-40D0-8171-0AE5D652C8A2}" srcOrd="8" destOrd="0" presId="urn:microsoft.com/office/officeart/2005/8/layout/list1"/>
    <dgm:cxn modelId="{E71CD812-F23B-4954-98E4-C5953B5029C0}" type="presParOf" srcId="{24541310-62F1-40D0-8171-0AE5D652C8A2}" destId="{F6E0F2A4-B7C2-4F7C-9042-61DB6DF7CACE}" srcOrd="0" destOrd="0" presId="urn:microsoft.com/office/officeart/2005/8/layout/list1"/>
    <dgm:cxn modelId="{88094CF2-A262-4902-B745-75CC9D892270}" type="presParOf" srcId="{24541310-62F1-40D0-8171-0AE5D652C8A2}" destId="{B55685FA-47F1-454E-B6A5-37027C1A461E}" srcOrd="1" destOrd="0" presId="urn:microsoft.com/office/officeart/2005/8/layout/list1"/>
    <dgm:cxn modelId="{44BAF4EA-7282-4101-9440-298E205ADC69}" type="presParOf" srcId="{FE7E46FF-1F4F-4699-ADF4-3C179DE97A44}" destId="{A82744AE-18AD-4298-BA0E-C33B94CE4F17}" srcOrd="9" destOrd="0" presId="urn:microsoft.com/office/officeart/2005/8/layout/list1"/>
    <dgm:cxn modelId="{7E307BE1-9D62-4FCA-96F8-FD60A5594E56}" type="presParOf" srcId="{FE7E46FF-1F4F-4699-ADF4-3C179DE97A44}" destId="{E65BCAD9-CDC2-46E6-B93B-54894DDDAD47}" srcOrd="10" destOrd="0" presId="urn:microsoft.com/office/officeart/2005/8/layout/list1"/>
    <dgm:cxn modelId="{6A1D3B5C-33C9-4DAF-B7F3-EE278BB8651D}" type="presParOf" srcId="{FE7E46FF-1F4F-4699-ADF4-3C179DE97A44}" destId="{DA393470-5FE5-40D2-BE3C-4E7E116A9BF6}" srcOrd="11" destOrd="0" presId="urn:microsoft.com/office/officeart/2005/8/layout/list1"/>
    <dgm:cxn modelId="{4B94361C-4AF4-496E-B9E4-87455C34F6E2}" type="presParOf" srcId="{FE7E46FF-1F4F-4699-ADF4-3C179DE97A44}" destId="{C950B1CA-FD9F-43C9-A29C-7CCC107B6495}" srcOrd="12" destOrd="0" presId="urn:microsoft.com/office/officeart/2005/8/layout/list1"/>
    <dgm:cxn modelId="{859FEE2D-83CC-4125-96D8-72FF5F9D5B71}" type="presParOf" srcId="{C950B1CA-FD9F-43C9-A29C-7CCC107B6495}" destId="{BCE086CA-4CF7-4296-A183-F2A734A276EB}" srcOrd="0" destOrd="0" presId="urn:microsoft.com/office/officeart/2005/8/layout/list1"/>
    <dgm:cxn modelId="{63688C6F-401E-4946-9CD1-0CF547045F4F}" type="presParOf" srcId="{C950B1CA-FD9F-43C9-A29C-7CCC107B6495}" destId="{C2C0A38C-E589-400A-AE6E-F87DBEA93C40}" srcOrd="1" destOrd="0" presId="urn:microsoft.com/office/officeart/2005/8/layout/list1"/>
    <dgm:cxn modelId="{A31EF8C8-98D1-42EB-89C7-F129C79957E4}" type="presParOf" srcId="{FE7E46FF-1F4F-4699-ADF4-3C179DE97A44}" destId="{823ABB31-0B2E-4CF9-913C-2C7799362157}" srcOrd="13" destOrd="0" presId="urn:microsoft.com/office/officeart/2005/8/layout/list1"/>
    <dgm:cxn modelId="{ECB715EE-670E-4A73-A72E-A613A3920AEF}" type="presParOf" srcId="{FE7E46FF-1F4F-4699-ADF4-3C179DE97A44}" destId="{0880332D-EF71-4C9E-A00E-D9A4802698A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C37AF3-407B-48D9-9748-DC6101DE8A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2885A3-5AE2-4491-9A63-FBF918F2B0AC}">
      <dgm:prSet phldrT="[Text]"/>
      <dgm:spPr>
        <a:solidFill>
          <a:srgbClr val="92D050"/>
        </a:solidFill>
      </dgm:spPr>
      <dgm:t>
        <a:bodyPr/>
        <a:lstStyle/>
        <a:p>
          <a:r>
            <a:rPr lang="hr-HR" dirty="0"/>
            <a:t>OBJAVLJENI POZIVI (5) – 33,00 MEUR</a:t>
          </a:r>
        </a:p>
      </dgm:t>
    </dgm:pt>
    <dgm:pt modelId="{C4C4153D-FC49-47B6-AEB5-79CD3F059348}" type="parTrans" cxnId="{6890F8D1-6109-48BF-9C01-F260FAD39870}">
      <dgm:prSet/>
      <dgm:spPr/>
      <dgm:t>
        <a:bodyPr/>
        <a:lstStyle/>
        <a:p>
          <a:endParaRPr lang="hr-HR"/>
        </a:p>
      </dgm:t>
    </dgm:pt>
    <dgm:pt modelId="{86CCEEEE-745B-405A-B784-AE4E9FD6F639}" type="sibTrans" cxnId="{6890F8D1-6109-48BF-9C01-F260FAD39870}">
      <dgm:prSet/>
      <dgm:spPr/>
      <dgm:t>
        <a:bodyPr/>
        <a:lstStyle/>
        <a:p>
          <a:endParaRPr lang="hr-HR"/>
        </a:p>
      </dgm:t>
    </dgm:pt>
    <dgm:pt modelId="{F90D36BF-9B4E-48A0-BC3D-E6FBEE600F1A}">
      <dgm:prSet custT="1"/>
      <dgm:spPr/>
      <dgm:t>
        <a:bodyPr/>
        <a:lstStyle/>
        <a:p>
          <a:pPr>
            <a:buFont typeface="+mj-lt"/>
            <a:buNone/>
          </a:pPr>
          <a:r>
            <a:rPr lang="hr-HR" sz="1700" b="1" i="0" u="none" dirty="0"/>
            <a:t>	</a:t>
          </a:r>
          <a:r>
            <a:rPr lang="hr-HR" sz="1800" b="1" i="0" u="none" dirty="0"/>
            <a:t>	</a:t>
          </a:r>
          <a:r>
            <a:rPr lang="hr-HR" sz="1800" b="1" i="0" u="none" dirty="0">
              <a:solidFill>
                <a:srgbClr val="FF9933"/>
              </a:solidFill>
            </a:rPr>
            <a:t>   1. Park Grabrik, 3,42 MEUR </a:t>
          </a:r>
          <a:r>
            <a:rPr lang="hr-HR" sz="1800" b="0" i="1" u="none" dirty="0">
              <a:solidFill>
                <a:srgbClr val="FF9933"/>
              </a:solidFill>
            </a:rPr>
            <a:t>- ugovoreno</a:t>
          </a:r>
          <a:endParaRPr lang="hr-HR" sz="1800" dirty="0">
            <a:solidFill>
              <a:srgbClr val="FF9933"/>
            </a:solidFill>
          </a:endParaRPr>
        </a:p>
      </dgm:t>
    </dgm:pt>
    <dgm:pt modelId="{152F3191-6D36-48B0-8C25-1027E2C4BC5A}" type="parTrans" cxnId="{C68C0460-8CF5-4FC3-8E8F-D23C70AF69FC}">
      <dgm:prSet/>
      <dgm:spPr/>
      <dgm:t>
        <a:bodyPr/>
        <a:lstStyle/>
        <a:p>
          <a:endParaRPr lang="hr-HR"/>
        </a:p>
      </dgm:t>
    </dgm:pt>
    <dgm:pt modelId="{353D8DB1-B300-49C0-9BF6-276DE041FC8E}" type="sibTrans" cxnId="{C68C0460-8CF5-4FC3-8E8F-D23C70AF69FC}">
      <dgm:prSet/>
      <dgm:spPr/>
      <dgm:t>
        <a:bodyPr/>
        <a:lstStyle/>
        <a:p>
          <a:endParaRPr lang="hr-HR"/>
        </a:p>
      </dgm:t>
    </dgm:pt>
    <dgm:pt modelId="{6A8EAD09-FA7A-47AB-9237-9283A121770B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dirty="0">
              <a:solidFill>
                <a:srgbClr val="FF9933"/>
              </a:solidFill>
            </a:rPr>
            <a:t>		  2. Bosanski magazin, 5,06 MEUR </a:t>
          </a:r>
          <a:r>
            <a:rPr lang="hr-HR" sz="1800" b="0" i="1" u="none" dirty="0">
              <a:solidFill>
                <a:srgbClr val="FF9933"/>
              </a:solidFill>
            </a:rPr>
            <a:t>- ugovoreno</a:t>
          </a:r>
          <a:endParaRPr lang="hr-HR" sz="1800" dirty="0">
            <a:solidFill>
              <a:srgbClr val="FF9933"/>
            </a:solidFill>
          </a:endParaRPr>
        </a:p>
      </dgm:t>
    </dgm:pt>
    <dgm:pt modelId="{B1DA87D7-191C-453B-BF89-C567460FE46D}" type="parTrans" cxnId="{E4494017-D9A0-4DC8-813A-B6C31452F52F}">
      <dgm:prSet/>
      <dgm:spPr/>
      <dgm:t>
        <a:bodyPr/>
        <a:lstStyle/>
        <a:p>
          <a:endParaRPr lang="hr-HR"/>
        </a:p>
      </dgm:t>
    </dgm:pt>
    <dgm:pt modelId="{8149EEA1-0266-4E4F-B18D-E25FBECEBCDC}" type="sibTrans" cxnId="{E4494017-D9A0-4DC8-813A-B6C31452F52F}">
      <dgm:prSet/>
      <dgm:spPr/>
      <dgm:t>
        <a:bodyPr/>
        <a:lstStyle/>
        <a:p>
          <a:endParaRPr lang="hr-HR"/>
        </a:p>
      </dgm:t>
    </dgm:pt>
    <dgm:pt modelId="{2A452AC5-3E80-463F-953A-47EF1BE8E355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dirty="0">
              <a:solidFill>
                <a:srgbClr val="FF9933"/>
              </a:solidFill>
            </a:rPr>
            <a:t>		  3. Društveno-kulturni centar, 3,99 MEUR </a:t>
          </a:r>
          <a:r>
            <a:rPr lang="hr-HR" sz="1800" b="0" i="1" u="none" dirty="0">
              <a:solidFill>
                <a:srgbClr val="FF9933"/>
              </a:solidFill>
            </a:rPr>
            <a:t>- ugovoreno</a:t>
          </a:r>
          <a:endParaRPr lang="hr-HR" sz="1800" dirty="0">
            <a:solidFill>
              <a:srgbClr val="FF9933"/>
            </a:solidFill>
          </a:endParaRPr>
        </a:p>
      </dgm:t>
    </dgm:pt>
    <dgm:pt modelId="{2216252E-DAB2-4EE4-A419-B97D9077F7D0}" type="parTrans" cxnId="{40594ADE-527A-44AF-AA4B-F652FC033903}">
      <dgm:prSet/>
      <dgm:spPr/>
      <dgm:t>
        <a:bodyPr/>
        <a:lstStyle/>
        <a:p>
          <a:endParaRPr lang="hr-HR"/>
        </a:p>
      </dgm:t>
    </dgm:pt>
    <dgm:pt modelId="{ABAA00BC-A383-4AF4-805E-6D89B491AEF6}" type="sibTrans" cxnId="{40594ADE-527A-44AF-AA4B-F652FC033903}">
      <dgm:prSet/>
      <dgm:spPr/>
      <dgm:t>
        <a:bodyPr/>
        <a:lstStyle/>
        <a:p>
          <a:endParaRPr lang="hr-HR"/>
        </a:p>
      </dgm:t>
    </dgm:pt>
    <dgm:pt modelId="{FDFA9084-F762-4235-8D58-82D1254B3889}">
      <dgm:prSet/>
      <dgm:spPr/>
      <dgm:t>
        <a:bodyPr/>
        <a:lstStyle/>
        <a:p>
          <a:r>
            <a:rPr lang="hr-HR" dirty="0"/>
            <a:t>UKUPAN BROJ POZIVA (5) – 33 MEUR</a:t>
          </a:r>
        </a:p>
      </dgm:t>
    </dgm:pt>
    <dgm:pt modelId="{5B6DA4A5-0EAB-4BE8-B797-C45919C7434A}" type="parTrans" cxnId="{1CF7C38E-F9E2-4582-8B01-084820922E94}">
      <dgm:prSet/>
      <dgm:spPr/>
      <dgm:t>
        <a:bodyPr/>
        <a:lstStyle/>
        <a:p>
          <a:endParaRPr lang="hr-HR"/>
        </a:p>
      </dgm:t>
    </dgm:pt>
    <dgm:pt modelId="{7EB2ACB6-559D-46DB-A218-F30C4891F2B0}" type="sibTrans" cxnId="{1CF7C38E-F9E2-4582-8B01-084820922E94}">
      <dgm:prSet/>
      <dgm:spPr/>
      <dgm:t>
        <a:bodyPr/>
        <a:lstStyle/>
        <a:p>
          <a:endParaRPr lang="hr-HR"/>
        </a:p>
      </dgm:t>
    </dgm:pt>
    <dgm:pt modelId="{E4A93883-7FF6-4941-85EA-60997AD785BE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dirty="0"/>
            <a:t>            4. Povijesne utvrde (OG), 11,73 MEUR</a:t>
          </a:r>
          <a:endParaRPr lang="hr-HR" sz="1800" dirty="0"/>
        </a:p>
      </dgm:t>
    </dgm:pt>
    <dgm:pt modelId="{EC63BB1C-FABB-426C-A159-30B265D0956F}" type="parTrans" cxnId="{C39709F4-279B-4927-9001-479B95C31D41}">
      <dgm:prSet/>
      <dgm:spPr/>
      <dgm:t>
        <a:bodyPr/>
        <a:lstStyle/>
        <a:p>
          <a:endParaRPr lang="hr-HR"/>
        </a:p>
      </dgm:t>
    </dgm:pt>
    <dgm:pt modelId="{48C1F4E6-8ED8-42AB-8C46-4B4FA6ADA90E}" type="sibTrans" cxnId="{C39709F4-279B-4927-9001-479B95C31D41}">
      <dgm:prSet/>
      <dgm:spPr/>
      <dgm:t>
        <a:bodyPr/>
        <a:lstStyle/>
        <a:p>
          <a:endParaRPr lang="hr-HR"/>
        </a:p>
      </dgm:t>
    </dgm:pt>
    <dgm:pt modelId="{7F1A599F-DD47-4CC4-B149-E449EE4A8D35}">
      <dgm:prSet/>
      <dgm:spPr>
        <a:solidFill>
          <a:srgbClr val="FF9933"/>
        </a:solidFill>
      </dgm:spPr>
      <dgm:t>
        <a:bodyPr/>
        <a:lstStyle/>
        <a:p>
          <a:r>
            <a:rPr lang="hr-HR" dirty="0"/>
            <a:t>UGOVORENO (3 PROJEKTA) – 12,48 MEUR</a:t>
          </a:r>
        </a:p>
      </dgm:t>
    </dgm:pt>
    <dgm:pt modelId="{6ABC6E49-31E1-4550-AC32-6B2719A37F62}" type="parTrans" cxnId="{6D264610-2448-405F-9198-78019C9E60D1}">
      <dgm:prSet/>
      <dgm:spPr/>
      <dgm:t>
        <a:bodyPr/>
        <a:lstStyle/>
        <a:p>
          <a:endParaRPr lang="hr-HR"/>
        </a:p>
      </dgm:t>
    </dgm:pt>
    <dgm:pt modelId="{08160CBC-BB2E-4D5A-8A89-80778F0ADCF9}" type="sibTrans" cxnId="{6D264610-2448-405F-9198-78019C9E60D1}">
      <dgm:prSet/>
      <dgm:spPr/>
      <dgm:t>
        <a:bodyPr/>
        <a:lstStyle/>
        <a:p>
          <a:endParaRPr lang="hr-HR"/>
        </a:p>
      </dgm:t>
    </dgm:pt>
    <dgm:pt modelId="{18AA8363-AC75-4FFB-9EA2-FEAD5358E697}">
      <dgm:prSet custT="1"/>
      <dgm:spPr/>
      <dgm:t>
        <a:bodyPr/>
        <a:lstStyle/>
        <a:p>
          <a:pPr>
            <a:buFontTx/>
            <a:buNone/>
          </a:pPr>
          <a:r>
            <a:rPr lang="hr-HR" sz="1800" b="1" i="0" u="none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		  5. Trg bana Jelačića, 8,78 MEUR </a:t>
          </a:r>
          <a:endParaRPr lang="hr-HR" sz="1800" dirty="0"/>
        </a:p>
      </dgm:t>
    </dgm:pt>
    <dgm:pt modelId="{A86CEFA0-877B-4F05-A66E-AAEAEE8F93A9}" type="parTrans" cxnId="{5E3F95DF-F45E-48AD-80E4-A06B05765F98}">
      <dgm:prSet/>
      <dgm:spPr/>
      <dgm:t>
        <a:bodyPr/>
        <a:lstStyle/>
        <a:p>
          <a:endParaRPr lang="hr-HR"/>
        </a:p>
      </dgm:t>
    </dgm:pt>
    <dgm:pt modelId="{6B38494E-F0C0-432B-A664-CEDBC3F5FC7E}" type="sibTrans" cxnId="{5E3F95DF-F45E-48AD-80E4-A06B05765F98}">
      <dgm:prSet/>
      <dgm:spPr/>
      <dgm:t>
        <a:bodyPr/>
        <a:lstStyle/>
        <a:p>
          <a:endParaRPr lang="hr-HR"/>
        </a:p>
      </dgm:t>
    </dgm:pt>
    <dgm:pt modelId="{FE7E46FF-1F4F-4699-ADF4-3C179DE97A44}" type="pres">
      <dgm:prSet presAssocID="{E3C37AF3-407B-48D9-9748-DC6101DE8AB3}" presName="linear" presStyleCnt="0">
        <dgm:presLayoutVars>
          <dgm:dir/>
          <dgm:animLvl val="lvl"/>
          <dgm:resizeHandles val="exact"/>
        </dgm:presLayoutVars>
      </dgm:prSet>
      <dgm:spPr/>
    </dgm:pt>
    <dgm:pt modelId="{06EBC7B2-519C-478F-BAF7-0EAFA03803E9}" type="pres">
      <dgm:prSet presAssocID="{FDFA9084-F762-4235-8D58-82D1254B3889}" presName="parentLin" presStyleCnt="0"/>
      <dgm:spPr/>
    </dgm:pt>
    <dgm:pt modelId="{3A554BAD-4CD0-45F5-BF1C-F29353CCF222}" type="pres">
      <dgm:prSet presAssocID="{FDFA9084-F762-4235-8D58-82D1254B3889}" presName="parentLeftMargin" presStyleLbl="node1" presStyleIdx="0" presStyleCnt="3"/>
      <dgm:spPr/>
    </dgm:pt>
    <dgm:pt modelId="{8FB6C544-05B9-4069-8C09-635F096E4CDD}" type="pres">
      <dgm:prSet presAssocID="{FDFA9084-F762-4235-8D58-82D1254B388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88F090-FE18-41FC-BF3B-C12C13D8B80C}" type="pres">
      <dgm:prSet presAssocID="{FDFA9084-F762-4235-8D58-82D1254B3889}" presName="negativeSpace" presStyleCnt="0"/>
      <dgm:spPr/>
    </dgm:pt>
    <dgm:pt modelId="{A84697BF-9FFE-4EF2-A5C8-07E574F4E461}" type="pres">
      <dgm:prSet presAssocID="{FDFA9084-F762-4235-8D58-82D1254B3889}" presName="childText" presStyleLbl="conFgAcc1" presStyleIdx="0" presStyleCnt="3">
        <dgm:presLayoutVars>
          <dgm:bulletEnabled val="1"/>
        </dgm:presLayoutVars>
      </dgm:prSet>
      <dgm:spPr/>
    </dgm:pt>
    <dgm:pt modelId="{F4EB6B93-27F0-42EC-BCBD-CE46A886F622}" type="pres">
      <dgm:prSet presAssocID="{7EB2ACB6-559D-46DB-A218-F30C4891F2B0}" presName="spaceBetweenRectangles" presStyleCnt="0"/>
      <dgm:spPr/>
    </dgm:pt>
    <dgm:pt modelId="{24541310-62F1-40D0-8171-0AE5D652C8A2}" type="pres">
      <dgm:prSet presAssocID="{262885A3-5AE2-4491-9A63-FBF918F2B0AC}" presName="parentLin" presStyleCnt="0"/>
      <dgm:spPr/>
    </dgm:pt>
    <dgm:pt modelId="{F6E0F2A4-B7C2-4F7C-9042-61DB6DF7CACE}" type="pres">
      <dgm:prSet presAssocID="{262885A3-5AE2-4491-9A63-FBF918F2B0AC}" presName="parentLeftMargin" presStyleLbl="node1" presStyleIdx="0" presStyleCnt="3"/>
      <dgm:spPr/>
    </dgm:pt>
    <dgm:pt modelId="{B55685FA-47F1-454E-B6A5-37027C1A461E}" type="pres">
      <dgm:prSet presAssocID="{262885A3-5AE2-4491-9A63-FBF918F2B0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2744AE-18AD-4298-BA0E-C33B94CE4F17}" type="pres">
      <dgm:prSet presAssocID="{262885A3-5AE2-4491-9A63-FBF918F2B0AC}" presName="negativeSpace" presStyleCnt="0"/>
      <dgm:spPr/>
    </dgm:pt>
    <dgm:pt modelId="{E65BCAD9-CDC2-46E6-B93B-54894DDDAD47}" type="pres">
      <dgm:prSet presAssocID="{262885A3-5AE2-4491-9A63-FBF918F2B0AC}" presName="childText" presStyleLbl="conFgAcc1" presStyleIdx="1" presStyleCnt="3" custLinFactNeighborX="-877">
        <dgm:presLayoutVars>
          <dgm:bulletEnabled val="1"/>
        </dgm:presLayoutVars>
      </dgm:prSet>
      <dgm:spPr/>
    </dgm:pt>
    <dgm:pt modelId="{DA393470-5FE5-40D2-BE3C-4E7E116A9BF6}" type="pres">
      <dgm:prSet presAssocID="{86CCEEEE-745B-405A-B784-AE4E9FD6F639}" presName="spaceBetweenRectangles" presStyleCnt="0"/>
      <dgm:spPr/>
    </dgm:pt>
    <dgm:pt modelId="{6F332E39-7E32-4CFB-9E28-332CFED14521}" type="pres">
      <dgm:prSet presAssocID="{7F1A599F-DD47-4CC4-B149-E449EE4A8D35}" presName="parentLin" presStyleCnt="0"/>
      <dgm:spPr/>
    </dgm:pt>
    <dgm:pt modelId="{24643058-DCC9-4B63-9C0B-C23B876E672B}" type="pres">
      <dgm:prSet presAssocID="{7F1A599F-DD47-4CC4-B149-E449EE4A8D35}" presName="parentLeftMargin" presStyleLbl="node1" presStyleIdx="1" presStyleCnt="3"/>
      <dgm:spPr/>
    </dgm:pt>
    <dgm:pt modelId="{DD96CC59-B19F-4E33-A2FC-3AD3DFCC7992}" type="pres">
      <dgm:prSet presAssocID="{7F1A599F-DD47-4CC4-B149-E449EE4A8D3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3F97885-74DE-4A66-8A24-3EA8F1E28486}" type="pres">
      <dgm:prSet presAssocID="{7F1A599F-DD47-4CC4-B149-E449EE4A8D35}" presName="negativeSpace" presStyleCnt="0"/>
      <dgm:spPr/>
    </dgm:pt>
    <dgm:pt modelId="{FA23703E-BF25-43D4-B405-5831AE94C6CE}" type="pres">
      <dgm:prSet presAssocID="{7F1A599F-DD47-4CC4-B149-E449EE4A8D3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180EE0B-C228-450C-A163-F1E031EE1B7E}" type="presOf" srcId="{E4A93883-7FF6-4941-85EA-60997AD785BE}" destId="{E65BCAD9-CDC2-46E6-B93B-54894DDDAD47}" srcOrd="0" destOrd="3" presId="urn:microsoft.com/office/officeart/2005/8/layout/list1"/>
    <dgm:cxn modelId="{6D264610-2448-405F-9198-78019C9E60D1}" srcId="{E3C37AF3-407B-48D9-9748-DC6101DE8AB3}" destId="{7F1A599F-DD47-4CC4-B149-E449EE4A8D35}" srcOrd="2" destOrd="0" parTransId="{6ABC6E49-31E1-4550-AC32-6B2719A37F62}" sibTransId="{08160CBC-BB2E-4D5A-8A89-80778F0ADCF9}"/>
    <dgm:cxn modelId="{F99FBE12-6F6C-44AD-AA80-59878FC7E71F}" type="presOf" srcId="{7F1A599F-DD47-4CC4-B149-E449EE4A8D35}" destId="{DD96CC59-B19F-4E33-A2FC-3AD3DFCC7992}" srcOrd="1" destOrd="0" presId="urn:microsoft.com/office/officeart/2005/8/layout/list1"/>
    <dgm:cxn modelId="{E4494017-D9A0-4DC8-813A-B6C31452F52F}" srcId="{F90D36BF-9B4E-48A0-BC3D-E6FBEE600F1A}" destId="{6A8EAD09-FA7A-47AB-9237-9283A121770B}" srcOrd="0" destOrd="0" parTransId="{B1DA87D7-191C-453B-BF89-C567460FE46D}" sibTransId="{8149EEA1-0266-4E4F-B18D-E25FBECEBCDC}"/>
    <dgm:cxn modelId="{360D601C-3550-4439-A96A-79D1730AB430}" type="presOf" srcId="{7F1A599F-DD47-4CC4-B149-E449EE4A8D35}" destId="{24643058-DCC9-4B63-9C0B-C23B876E672B}" srcOrd="0" destOrd="0" presId="urn:microsoft.com/office/officeart/2005/8/layout/list1"/>
    <dgm:cxn modelId="{C68C0460-8CF5-4FC3-8E8F-D23C70AF69FC}" srcId="{262885A3-5AE2-4491-9A63-FBF918F2B0AC}" destId="{F90D36BF-9B4E-48A0-BC3D-E6FBEE600F1A}" srcOrd="0" destOrd="0" parTransId="{152F3191-6D36-48B0-8C25-1027E2C4BC5A}" sibTransId="{353D8DB1-B300-49C0-9BF6-276DE041FC8E}"/>
    <dgm:cxn modelId="{54331144-001F-4B5F-B29E-5958A5C6BC5D}" type="presOf" srcId="{FDFA9084-F762-4235-8D58-82D1254B3889}" destId="{3A554BAD-4CD0-45F5-BF1C-F29353CCF222}" srcOrd="0" destOrd="0" presId="urn:microsoft.com/office/officeart/2005/8/layout/list1"/>
    <dgm:cxn modelId="{1550C64E-4601-4A01-8C01-F2321BA0B1BE}" type="presOf" srcId="{2A452AC5-3E80-463F-953A-47EF1BE8E355}" destId="{E65BCAD9-CDC2-46E6-B93B-54894DDDAD47}" srcOrd="0" destOrd="2" presId="urn:microsoft.com/office/officeart/2005/8/layout/list1"/>
    <dgm:cxn modelId="{EC38A689-460F-40E6-98E1-AB35FC1751A8}" type="presOf" srcId="{18AA8363-AC75-4FFB-9EA2-FEAD5358E697}" destId="{E65BCAD9-CDC2-46E6-B93B-54894DDDAD47}" srcOrd="0" destOrd="4" presId="urn:microsoft.com/office/officeart/2005/8/layout/list1"/>
    <dgm:cxn modelId="{1CF7C38E-F9E2-4582-8B01-084820922E94}" srcId="{E3C37AF3-407B-48D9-9748-DC6101DE8AB3}" destId="{FDFA9084-F762-4235-8D58-82D1254B3889}" srcOrd="0" destOrd="0" parTransId="{5B6DA4A5-0EAB-4BE8-B797-C45919C7434A}" sibTransId="{7EB2ACB6-559D-46DB-A218-F30C4891F2B0}"/>
    <dgm:cxn modelId="{4C4E1094-DF03-4D1F-865D-E805A4EEB7DD}" type="presOf" srcId="{6A8EAD09-FA7A-47AB-9237-9283A121770B}" destId="{E65BCAD9-CDC2-46E6-B93B-54894DDDAD47}" srcOrd="0" destOrd="1" presId="urn:microsoft.com/office/officeart/2005/8/layout/list1"/>
    <dgm:cxn modelId="{5035CEB5-5A36-4D22-BDC6-00C89A1E7FA5}" type="presOf" srcId="{262885A3-5AE2-4491-9A63-FBF918F2B0AC}" destId="{B55685FA-47F1-454E-B6A5-37027C1A461E}" srcOrd="1" destOrd="0" presId="urn:microsoft.com/office/officeart/2005/8/layout/list1"/>
    <dgm:cxn modelId="{6C7167BB-7335-453C-82BE-3198EDC48C54}" type="presOf" srcId="{F90D36BF-9B4E-48A0-BC3D-E6FBEE600F1A}" destId="{E65BCAD9-CDC2-46E6-B93B-54894DDDAD47}" srcOrd="0" destOrd="0" presId="urn:microsoft.com/office/officeart/2005/8/layout/list1"/>
    <dgm:cxn modelId="{84940ABC-840F-4350-923D-E3987B2044BD}" type="presOf" srcId="{262885A3-5AE2-4491-9A63-FBF918F2B0AC}" destId="{F6E0F2A4-B7C2-4F7C-9042-61DB6DF7CACE}" srcOrd="0" destOrd="0" presId="urn:microsoft.com/office/officeart/2005/8/layout/list1"/>
    <dgm:cxn modelId="{5DC406CC-838C-4AFC-B35F-EF833F9CDE77}" type="presOf" srcId="{FDFA9084-F762-4235-8D58-82D1254B3889}" destId="{8FB6C544-05B9-4069-8C09-635F096E4CDD}" srcOrd="1" destOrd="0" presId="urn:microsoft.com/office/officeart/2005/8/layout/list1"/>
    <dgm:cxn modelId="{6890F8D1-6109-48BF-9C01-F260FAD39870}" srcId="{E3C37AF3-407B-48D9-9748-DC6101DE8AB3}" destId="{262885A3-5AE2-4491-9A63-FBF918F2B0AC}" srcOrd="1" destOrd="0" parTransId="{C4C4153D-FC49-47B6-AEB5-79CD3F059348}" sibTransId="{86CCEEEE-745B-405A-B784-AE4E9FD6F639}"/>
    <dgm:cxn modelId="{8B83FDDA-5A4B-4C3C-8BCF-D0B0B4150A59}" type="presOf" srcId="{E3C37AF3-407B-48D9-9748-DC6101DE8AB3}" destId="{FE7E46FF-1F4F-4699-ADF4-3C179DE97A44}" srcOrd="0" destOrd="0" presId="urn:microsoft.com/office/officeart/2005/8/layout/list1"/>
    <dgm:cxn modelId="{40594ADE-527A-44AF-AA4B-F652FC033903}" srcId="{6A8EAD09-FA7A-47AB-9237-9283A121770B}" destId="{2A452AC5-3E80-463F-953A-47EF1BE8E355}" srcOrd="0" destOrd="0" parTransId="{2216252E-DAB2-4EE4-A419-B97D9077F7D0}" sibTransId="{ABAA00BC-A383-4AF4-805E-6D89B491AEF6}"/>
    <dgm:cxn modelId="{5E3F95DF-F45E-48AD-80E4-A06B05765F98}" srcId="{E4A93883-7FF6-4941-85EA-60997AD785BE}" destId="{18AA8363-AC75-4FFB-9EA2-FEAD5358E697}" srcOrd="0" destOrd="0" parTransId="{A86CEFA0-877B-4F05-A66E-AAEAEE8F93A9}" sibTransId="{6B38494E-F0C0-432B-A664-CEDBC3F5FC7E}"/>
    <dgm:cxn modelId="{C39709F4-279B-4927-9001-479B95C31D41}" srcId="{6A8EAD09-FA7A-47AB-9237-9283A121770B}" destId="{E4A93883-7FF6-4941-85EA-60997AD785BE}" srcOrd="1" destOrd="0" parTransId="{EC63BB1C-FABB-426C-A159-30B265D0956F}" sibTransId="{48C1F4E6-8ED8-42AB-8C46-4B4FA6ADA90E}"/>
    <dgm:cxn modelId="{4D72C2E5-9FF0-433A-A115-6AE8F6BE2976}" type="presParOf" srcId="{FE7E46FF-1F4F-4699-ADF4-3C179DE97A44}" destId="{06EBC7B2-519C-478F-BAF7-0EAFA03803E9}" srcOrd="0" destOrd="0" presId="urn:microsoft.com/office/officeart/2005/8/layout/list1"/>
    <dgm:cxn modelId="{102F3D13-4AED-4F7D-9E38-0769E0DDDA10}" type="presParOf" srcId="{06EBC7B2-519C-478F-BAF7-0EAFA03803E9}" destId="{3A554BAD-4CD0-45F5-BF1C-F29353CCF222}" srcOrd="0" destOrd="0" presId="urn:microsoft.com/office/officeart/2005/8/layout/list1"/>
    <dgm:cxn modelId="{668E9365-42E5-48FF-9F1E-0850A70C7A6D}" type="presParOf" srcId="{06EBC7B2-519C-478F-BAF7-0EAFA03803E9}" destId="{8FB6C544-05B9-4069-8C09-635F096E4CDD}" srcOrd="1" destOrd="0" presId="urn:microsoft.com/office/officeart/2005/8/layout/list1"/>
    <dgm:cxn modelId="{6CFA0360-C0AC-42C2-86A3-C86E2A6B97B8}" type="presParOf" srcId="{FE7E46FF-1F4F-4699-ADF4-3C179DE97A44}" destId="{F088F090-FE18-41FC-BF3B-C12C13D8B80C}" srcOrd="1" destOrd="0" presId="urn:microsoft.com/office/officeart/2005/8/layout/list1"/>
    <dgm:cxn modelId="{F6B2A770-C15C-4B7E-A6C5-17CBFAEFD657}" type="presParOf" srcId="{FE7E46FF-1F4F-4699-ADF4-3C179DE97A44}" destId="{A84697BF-9FFE-4EF2-A5C8-07E574F4E461}" srcOrd="2" destOrd="0" presId="urn:microsoft.com/office/officeart/2005/8/layout/list1"/>
    <dgm:cxn modelId="{1FF671AC-8967-47FB-BF91-7CABB9F311E1}" type="presParOf" srcId="{FE7E46FF-1F4F-4699-ADF4-3C179DE97A44}" destId="{F4EB6B93-27F0-42EC-BCBD-CE46A886F622}" srcOrd="3" destOrd="0" presId="urn:microsoft.com/office/officeart/2005/8/layout/list1"/>
    <dgm:cxn modelId="{FC54EDC4-4CAA-4284-808B-3DC93EF006E0}" type="presParOf" srcId="{FE7E46FF-1F4F-4699-ADF4-3C179DE97A44}" destId="{24541310-62F1-40D0-8171-0AE5D652C8A2}" srcOrd="4" destOrd="0" presId="urn:microsoft.com/office/officeart/2005/8/layout/list1"/>
    <dgm:cxn modelId="{3E64B7C3-CD13-4833-AE7D-1AD1113EBF1D}" type="presParOf" srcId="{24541310-62F1-40D0-8171-0AE5D652C8A2}" destId="{F6E0F2A4-B7C2-4F7C-9042-61DB6DF7CACE}" srcOrd="0" destOrd="0" presId="urn:microsoft.com/office/officeart/2005/8/layout/list1"/>
    <dgm:cxn modelId="{BA9A2B80-9BAA-4478-8BEB-1FFA106CA9A2}" type="presParOf" srcId="{24541310-62F1-40D0-8171-0AE5D652C8A2}" destId="{B55685FA-47F1-454E-B6A5-37027C1A461E}" srcOrd="1" destOrd="0" presId="urn:microsoft.com/office/officeart/2005/8/layout/list1"/>
    <dgm:cxn modelId="{D193C1DB-0C0C-4800-939B-A6C824D2B70E}" type="presParOf" srcId="{FE7E46FF-1F4F-4699-ADF4-3C179DE97A44}" destId="{A82744AE-18AD-4298-BA0E-C33B94CE4F17}" srcOrd="5" destOrd="0" presId="urn:microsoft.com/office/officeart/2005/8/layout/list1"/>
    <dgm:cxn modelId="{86CD250B-6C35-4B83-AA22-5E598E30DE93}" type="presParOf" srcId="{FE7E46FF-1F4F-4699-ADF4-3C179DE97A44}" destId="{E65BCAD9-CDC2-46E6-B93B-54894DDDAD47}" srcOrd="6" destOrd="0" presId="urn:microsoft.com/office/officeart/2005/8/layout/list1"/>
    <dgm:cxn modelId="{4A18391E-B93C-4D90-8965-626F6E699BB0}" type="presParOf" srcId="{FE7E46FF-1F4F-4699-ADF4-3C179DE97A44}" destId="{DA393470-5FE5-40D2-BE3C-4E7E116A9BF6}" srcOrd="7" destOrd="0" presId="urn:microsoft.com/office/officeart/2005/8/layout/list1"/>
    <dgm:cxn modelId="{5FB40DD8-7C1A-4A5F-82E4-7780DE81083C}" type="presParOf" srcId="{FE7E46FF-1F4F-4699-ADF4-3C179DE97A44}" destId="{6F332E39-7E32-4CFB-9E28-332CFED14521}" srcOrd="8" destOrd="0" presId="urn:microsoft.com/office/officeart/2005/8/layout/list1"/>
    <dgm:cxn modelId="{82FA3BBF-C3D0-4757-BD9E-FBD5D3C4E2A3}" type="presParOf" srcId="{6F332E39-7E32-4CFB-9E28-332CFED14521}" destId="{24643058-DCC9-4B63-9C0B-C23B876E672B}" srcOrd="0" destOrd="0" presId="urn:microsoft.com/office/officeart/2005/8/layout/list1"/>
    <dgm:cxn modelId="{67782434-370E-470B-A4D6-549700D39932}" type="presParOf" srcId="{6F332E39-7E32-4CFB-9E28-332CFED14521}" destId="{DD96CC59-B19F-4E33-A2FC-3AD3DFCC7992}" srcOrd="1" destOrd="0" presId="urn:microsoft.com/office/officeart/2005/8/layout/list1"/>
    <dgm:cxn modelId="{07A798CE-09BE-461F-8934-C0CF012B91C1}" type="presParOf" srcId="{FE7E46FF-1F4F-4699-ADF4-3C179DE97A44}" destId="{13F97885-74DE-4A66-8A24-3EA8F1E28486}" srcOrd="9" destOrd="0" presId="urn:microsoft.com/office/officeart/2005/8/layout/list1"/>
    <dgm:cxn modelId="{8E9FDDA6-FD3A-40BD-8411-D26C44689246}" type="presParOf" srcId="{FE7E46FF-1F4F-4699-ADF4-3C179DE97A44}" destId="{FA23703E-BF25-43D4-B405-5831AE94C6C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C37AF3-407B-48D9-9748-DC6101DE8A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2885A3-5AE2-4491-9A63-FBF918F2B0AC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1800" dirty="0"/>
            <a:t>OBJAVLJENI POZIVI (3) – 8,83 MEUR</a:t>
          </a:r>
        </a:p>
      </dgm:t>
    </dgm:pt>
    <dgm:pt modelId="{C4C4153D-FC49-47B6-AEB5-79CD3F059348}" type="parTrans" cxnId="{6890F8D1-6109-48BF-9C01-F260FAD39870}">
      <dgm:prSet/>
      <dgm:spPr/>
      <dgm:t>
        <a:bodyPr/>
        <a:lstStyle/>
        <a:p>
          <a:endParaRPr lang="hr-HR" sz="1500"/>
        </a:p>
      </dgm:t>
    </dgm:pt>
    <dgm:pt modelId="{86CCEEEE-745B-405A-B784-AE4E9FD6F639}" type="sibTrans" cxnId="{6890F8D1-6109-48BF-9C01-F260FAD39870}">
      <dgm:prSet/>
      <dgm:spPr/>
      <dgm:t>
        <a:bodyPr/>
        <a:lstStyle/>
        <a:p>
          <a:endParaRPr lang="hr-HR" sz="1500"/>
        </a:p>
      </dgm:t>
    </dgm:pt>
    <dgm:pt modelId="{9A2802A1-65ED-447E-BB04-E16F76247E5B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r-HR" sz="1800" dirty="0"/>
            <a:t>POZIVI U IZRADI (1) – 9,16 MEUR</a:t>
          </a:r>
        </a:p>
      </dgm:t>
    </dgm:pt>
    <dgm:pt modelId="{5AA0CA88-C979-4BE5-B2EF-B18963FF7DFE}" type="parTrans" cxnId="{8C4479C6-AF5B-4F4F-BB46-9DF26BCCAAFA}">
      <dgm:prSet/>
      <dgm:spPr/>
      <dgm:t>
        <a:bodyPr/>
        <a:lstStyle/>
        <a:p>
          <a:endParaRPr lang="hr-HR" sz="1500"/>
        </a:p>
      </dgm:t>
    </dgm:pt>
    <dgm:pt modelId="{F2F7A487-B457-4F70-A627-9E3638D597D6}" type="sibTrans" cxnId="{8C4479C6-AF5B-4F4F-BB46-9DF26BCCAAFA}">
      <dgm:prSet/>
      <dgm:spPr/>
      <dgm:t>
        <a:bodyPr/>
        <a:lstStyle/>
        <a:p>
          <a:endParaRPr lang="hr-HR" sz="1500"/>
        </a:p>
      </dgm:t>
    </dgm:pt>
    <dgm:pt modelId="{F90D36BF-9B4E-48A0-BC3D-E6FBEE600F1A}">
      <dgm:prSet custT="1"/>
      <dgm:spPr/>
      <dgm:t>
        <a:bodyPr/>
        <a:lstStyle/>
        <a:p>
          <a:pPr>
            <a:buFont typeface="+mj-lt"/>
            <a:buNone/>
          </a:pPr>
          <a:r>
            <a:rPr lang="hr-HR" sz="1500" b="1" i="0" u="none" kern="1200" dirty="0"/>
            <a:t>		</a:t>
          </a:r>
          <a:r>
            <a:rPr lang="hr-HR" sz="1800" b="1" i="0" u="none" kern="1200" dirty="0"/>
            <a:t>  </a:t>
          </a:r>
          <a:r>
            <a:rPr lang="hr-HR" sz="1800" b="1" i="0" u="none" kern="1200" dirty="0">
              <a:solidFill>
                <a:srgbClr val="FF9933"/>
              </a:solidFill>
            </a:rPr>
            <a:t>1. Biciklistička infrastruktura (OT), 1,87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(4)</a:t>
          </a:r>
          <a:endParaRPr lang="hr-HR" sz="1800" kern="1200" dirty="0">
            <a:solidFill>
              <a:srgbClr val="FF9933"/>
            </a:solidFill>
          </a:endParaRPr>
        </a:p>
      </dgm:t>
    </dgm:pt>
    <dgm:pt modelId="{152F3191-6D36-48B0-8C25-1027E2C4BC5A}" type="parTrans" cxnId="{C68C0460-8CF5-4FC3-8E8F-D23C70AF69FC}">
      <dgm:prSet/>
      <dgm:spPr/>
      <dgm:t>
        <a:bodyPr/>
        <a:lstStyle/>
        <a:p>
          <a:endParaRPr lang="hr-HR" sz="1500"/>
        </a:p>
      </dgm:t>
    </dgm:pt>
    <dgm:pt modelId="{353D8DB1-B300-49C0-9BF6-276DE041FC8E}" type="sibTrans" cxnId="{C68C0460-8CF5-4FC3-8E8F-D23C70AF69FC}">
      <dgm:prSet/>
      <dgm:spPr/>
      <dgm:t>
        <a:bodyPr/>
        <a:lstStyle/>
        <a:p>
          <a:endParaRPr lang="hr-HR" sz="1500"/>
        </a:p>
      </dgm:t>
    </dgm:pt>
    <dgm:pt modelId="{FDFA9084-F762-4235-8D58-82D1254B3889}">
      <dgm:prSet custT="1"/>
      <dgm:spPr/>
      <dgm:t>
        <a:bodyPr/>
        <a:lstStyle/>
        <a:p>
          <a:r>
            <a:rPr lang="hr-HR" sz="1800" dirty="0"/>
            <a:t>UKUPAN BROJ POZIVA (4) – 18 MEUR</a:t>
          </a:r>
        </a:p>
      </dgm:t>
    </dgm:pt>
    <dgm:pt modelId="{5B6DA4A5-0EAB-4BE8-B797-C45919C7434A}" type="parTrans" cxnId="{1CF7C38E-F9E2-4582-8B01-084820922E94}">
      <dgm:prSet/>
      <dgm:spPr/>
      <dgm:t>
        <a:bodyPr/>
        <a:lstStyle/>
        <a:p>
          <a:endParaRPr lang="hr-HR" sz="1500"/>
        </a:p>
      </dgm:t>
    </dgm:pt>
    <dgm:pt modelId="{7EB2ACB6-559D-46DB-A218-F30C4891F2B0}" type="sibTrans" cxnId="{1CF7C38E-F9E2-4582-8B01-084820922E94}">
      <dgm:prSet/>
      <dgm:spPr/>
      <dgm:t>
        <a:bodyPr/>
        <a:lstStyle/>
        <a:p>
          <a:endParaRPr lang="hr-HR" sz="1500"/>
        </a:p>
      </dgm:t>
    </dgm:pt>
    <dgm:pt modelId="{2E7D9C1D-C0E5-4461-BEB6-A54FB4A1C2F0}">
      <dgm:prSet custT="1"/>
      <dgm:spPr>
        <a:solidFill>
          <a:srgbClr val="FF9933"/>
        </a:solidFill>
      </dgm:spPr>
      <dgm:t>
        <a:bodyPr/>
        <a:lstStyle/>
        <a:p>
          <a:r>
            <a:rPr lang="hr-HR" sz="1800" dirty="0"/>
            <a:t>UGOVORENO (6 PROJEKTA) – 8,84 MEUR </a:t>
          </a:r>
        </a:p>
      </dgm:t>
    </dgm:pt>
    <dgm:pt modelId="{C1D0B946-4996-4B4F-B943-ADAF8B361BCB}" type="parTrans" cxnId="{23E0BBFD-D5CE-4198-B3C4-450151B8D3CE}">
      <dgm:prSet/>
      <dgm:spPr/>
      <dgm:t>
        <a:bodyPr/>
        <a:lstStyle/>
        <a:p>
          <a:endParaRPr lang="hr-HR" sz="1500"/>
        </a:p>
      </dgm:t>
    </dgm:pt>
    <dgm:pt modelId="{3AE84BB6-1540-4BC7-9342-4B7E29ECDF4B}" type="sibTrans" cxnId="{23E0BBFD-D5CE-4198-B3C4-450151B8D3CE}">
      <dgm:prSet/>
      <dgm:spPr/>
      <dgm:t>
        <a:bodyPr/>
        <a:lstStyle/>
        <a:p>
          <a:endParaRPr lang="hr-HR" sz="1500"/>
        </a:p>
      </dgm:t>
    </dgm:pt>
    <dgm:pt modelId="{4DFBEAB8-D008-4C64-BF9C-4682F7A720AD}">
      <dgm:prSet custT="1"/>
      <dgm:spPr/>
      <dgm:t>
        <a:bodyPr/>
        <a:lstStyle/>
        <a:p>
          <a:endParaRPr lang="hr-HR" sz="1500" b="1" dirty="0"/>
        </a:p>
      </dgm:t>
    </dgm:pt>
    <dgm:pt modelId="{63AA63D8-6078-4DE5-814F-53F7D94B072A}" type="sibTrans" cxnId="{3B8204B1-3B52-4F02-AB9C-7D71A3C8379F}">
      <dgm:prSet/>
      <dgm:spPr/>
      <dgm:t>
        <a:bodyPr/>
        <a:lstStyle/>
        <a:p>
          <a:endParaRPr lang="hr-HR" sz="1500"/>
        </a:p>
      </dgm:t>
    </dgm:pt>
    <dgm:pt modelId="{473B4A93-3A65-4331-BBBC-41762B76BBCB}" type="parTrans" cxnId="{3B8204B1-3B52-4F02-AB9C-7D71A3C8379F}">
      <dgm:prSet/>
      <dgm:spPr/>
      <dgm:t>
        <a:bodyPr/>
        <a:lstStyle/>
        <a:p>
          <a:endParaRPr lang="hr-HR" sz="1500"/>
        </a:p>
      </dgm:t>
    </dgm:pt>
    <dgm:pt modelId="{EFFB2993-4216-4EF3-BEBC-81B96FE4601F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dirty="0">
              <a:solidFill>
                <a:schemeClr val="tx2">
                  <a:lumMod val="50000"/>
                  <a:lumOff val="50000"/>
                </a:schemeClr>
              </a:solidFill>
            </a:rPr>
            <a:t>Q1 2026. </a:t>
          </a:r>
          <a:r>
            <a:rPr lang="hr-HR" sz="1800" dirty="0"/>
            <a:t> </a:t>
          </a:r>
          <a:r>
            <a:rPr lang="hr-HR" sz="1800" b="1" dirty="0"/>
            <a:t>1.Kompleks tržnice, 9,16 MEUR</a:t>
          </a:r>
        </a:p>
      </dgm:t>
    </dgm:pt>
    <dgm:pt modelId="{9F7AFB7C-076F-4FE0-B151-C74EAF0447D7}" type="parTrans" cxnId="{F202DAFC-BC15-434B-867D-E775E32D36FA}">
      <dgm:prSet/>
      <dgm:spPr/>
      <dgm:t>
        <a:bodyPr/>
        <a:lstStyle/>
        <a:p>
          <a:endParaRPr lang="hr-HR" sz="1500"/>
        </a:p>
      </dgm:t>
    </dgm:pt>
    <dgm:pt modelId="{2E2309FE-3950-4FBA-A210-ABCBA12029E7}" type="sibTrans" cxnId="{F202DAFC-BC15-434B-867D-E775E32D36FA}">
      <dgm:prSet/>
      <dgm:spPr/>
      <dgm:t>
        <a:bodyPr/>
        <a:lstStyle/>
        <a:p>
          <a:endParaRPr lang="hr-HR" sz="1500"/>
        </a:p>
      </dgm:t>
    </dgm:pt>
    <dgm:pt modelId="{C1465C7D-235C-4080-9477-E839AE2DF9DF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kern="1200" dirty="0"/>
            <a:t>	</a:t>
          </a:r>
          <a:r>
            <a:rPr lang="hr-HR" sz="18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         2. Javni prijevoz, 2,25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</a:t>
          </a:r>
          <a:endParaRPr lang="hr-HR" sz="1800" kern="1200" dirty="0"/>
        </a:p>
      </dgm:t>
    </dgm:pt>
    <dgm:pt modelId="{63408142-D543-489B-8431-D301B4F92D13}" type="parTrans" cxnId="{91197E6F-F959-424C-8ABF-AA68D666866D}">
      <dgm:prSet/>
      <dgm:spPr/>
      <dgm:t>
        <a:bodyPr/>
        <a:lstStyle/>
        <a:p>
          <a:endParaRPr lang="hr-HR"/>
        </a:p>
      </dgm:t>
    </dgm:pt>
    <dgm:pt modelId="{1B15FEF0-6859-468F-A32B-37E5F2B35C19}" type="sibTrans" cxnId="{91197E6F-F959-424C-8ABF-AA68D666866D}">
      <dgm:prSet/>
      <dgm:spPr/>
      <dgm:t>
        <a:bodyPr/>
        <a:lstStyle/>
        <a:p>
          <a:endParaRPr lang="hr-HR"/>
        </a:p>
      </dgm:t>
    </dgm:pt>
    <dgm:pt modelId="{DDB6EC52-A0E0-4738-BDDC-88C16EF09D03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kern="1200" dirty="0"/>
            <a:t>	</a:t>
          </a:r>
          <a:r>
            <a:rPr lang="hr-HR" sz="18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     3. Znanstveno-inovacijski park, 4,70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</a:t>
          </a:r>
          <a:endParaRPr lang="hr-HR" sz="1800" kern="1200" dirty="0"/>
        </a:p>
      </dgm:t>
    </dgm:pt>
    <dgm:pt modelId="{BC1E892A-0CE3-4447-B20B-1098023ADF94}" type="parTrans" cxnId="{3EE7489E-3F45-4648-A792-153BDBC9B4DD}">
      <dgm:prSet/>
      <dgm:spPr/>
      <dgm:t>
        <a:bodyPr/>
        <a:lstStyle/>
        <a:p>
          <a:endParaRPr lang="hr-HR"/>
        </a:p>
      </dgm:t>
    </dgm:pt>
    <dgm:pt modelId="{950F9632-BC2F-4300-B03F-0951E50A6929}" type="sibTrans" cxnId="{3EE7489E-3F45-4648-A792-153BDBC9B4DD}">
      <dgm:prSet/>
      <dgm:spPr/>
      <dgm:t>
        <a:bodyPr/>
        <a:lstStyle/>
        <a:p>
          <a:endParaRPr lang="hr-HR"/>
        </a:p>
      </dgm:t>
    </dgm:pt>
    <dgm:pt modelId="{FE7E46FF-1F4F-4699-ADF4-3C179DE97A44}" type="pres">
      <dgm:prSet presAssocID="{E3C37AF3-407B-48D9-9748-DC6101DE8AB3}" presName="linear" presStyleCnt="0">
        <dgm:presLayoutVars>
          <dgm:dir/>
          <dgm:animLvl val="lvl"/>
          <dgm:resizeHandles val="exact"/>
        </dgm:presLayoutVars>
      </dgm:prSet>
      <dgm:spPr/>
    </dgm:pt>
    <dgm:pt modelId="{06EBC7B2-519C-478F-BAF7-0EAFA03803E9}" type="pres">
      <dgm:prSet presAssocID="{FDFA9084-F762-4235-8D58-82D1254B3889}" presName="parentLin" presStyleCnt="0"/>
      <dgm:spPr/>
    </dgm:pt>
    <dgm:pt modelId="{3A554BAD-4CD0-45F5-BF1C-F29353CCF222}" type="pres">
      <dgm:prSet presAssocID="{FDFA9084-F762-4235-8D58-82D1254B3889}" presName="parentLeftMargin" presStyleLbl="node1" presStyleIdx="0" presStyleCnt="4"/>
      <dgm:spPr/>
    </dgm:pt>
    <dgm:pt modelId="{8FB6C544-05B9-4069-8C09-635F096E4CDD}" type="pres">
      <dgm:prSet presAssocID="{FDFA9084-F762-4235-8D58-82D1254B388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088F090-FE18-41FC-BF3B-C12C13D8B80C}" type="pres">
      <dgm:prSet presAssocID="{FDFA9084-F762-4235-8D58-82D1254B3889}" presName="negativeSpace" presStyleCnt="0"/>
      <dgm:spPr/>
    </dgm:pt>
    <dgm:pt modelId="{A84697BF-9FFE-4EF2-A5C8-07E574F4E461}" type="pres">
      <dgm:prSet presAssocID="{FDFA9084-F762-4235-8D58-82D1254B3889}" presName="childText" presStyleLbl="conFgAcc1" presStyleIdx="0" presStyleCnt="4">
        <dgm:presLayoutVars>
          <dgm:bulletEnabled val="1"/>
        </dgm:presLayoutVars>
      </dgm:prSet>
      <dgm:spPr/>
    </dgm:pt>
    <dgm:pt modelId="{F4EB6B93-27F0-42EC-BCBD-CE46A886F622}" type="pres">
      <dgm:prSet presAssocID="{7EB2ACB6-559D-46DB-A218-F30C4891F2B0}" presName="spaceBetweenRectangles" presStyleCnt="0"/>
      <dgm:spPr/>
    </dgm:pt>
    <dgm:pt modelId="{24541310-62F1-40D0-8171-0AE5D652C8A2}" type="pres">
      <dgm:prSet presAssocID="{262885A3-5AE2-4491-9A63-FBF918F2B0AC}" presName="parentLin" presStyleCnt="0"/>
      <dgm:spPr/>
    </dgm:pt>
    <dgm:pt modelId="{F6E0F2A4-B7C2-4F7C-9042-61DB6DF7CACE}" type="pres">
      <dgm:prSet presAssocID="{262885A3-5AE2-4491-9A63-FBF918F2B0AC}" presName="parentLeftMargin" presStyleLbl="node1" presStyleIdx="0" presStyleCnt="4"/>
      <dgm:spPr/>
    </dgm:pt>
    <dgm:pt modelId="{B55685FA-47F1-454E-B6A5-37027C1A461E}" type="pres">
      <dgm:prSet presAssocID="{262885A3-5AE2-4491-9A63-FBF918F2B0A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82744AE-18AD-4298-BA0E-C33B94CE4F17}" type="pres">
      <dgm:prSet presAssocID="{262885A3-5AE2-4491-9A63-FBF918F2B0AC}" presName="negativeSpace" presStyleCnt="0"/>
      <dgm:spPr/>
    </dgm:pt>
    <dgm:pt modelId="{E65BCAD9-CDC2-46E6-B93B-54894DDDAD47}" type="pres">
      <dgm:prSet presAssocID="{262885A3-5AE2-4491-9A63-FBF918F2B0AC}" presName="childText" presStyleLbl="conFgAcc1" presStyleIdx="1" presStyleCnt="4" custLinFactNeighborY="-16552">
        <dgm:presLayoutVars>
          <dgm:bulletEnabled val="1"/>
        </dgm:presLayoutVars>
      </dgm:prSet>
      <dgm:spPr/>
    </dgm:pt>
    <dgm:pt modelId="{DA393470-5FE5-40D2-BE3C-4E7E116A9BF6}" type="pres">
      <dgm:prSet presAssocID="{86CCEEEE-745B-405A-B784-AE4E9FD6F639}" presName="spaceBetweenRectangles" presStyleCnt="0"/>
      <dgm:spPr/>
    </dgm:pt>
    <dgm:pt modelId="{C950B1CA-FD9F-43C9-A29C-7CCC107B6495}" type="pres">
      <dgm:prSet presAssocID="{9A2802A1-65ED-447E-BB04-E16F76247E5B}" presName="parentLin" presStyleCnt="0"/>
      <dgm:spPr/>
    </dgm:pt>
    <dgm:pt modelId="{BCE086CA-4CF7-4296-A183-F2A734A276EB}" type="pres">
      <dgm:prSet presAssocID="{9A2802A1-65ED-447E-BB04-E16F76247E5B}" presName="parentLeftMargin" presStyleLbl="node1" presStyleIdx="1" presStyleCnt="4"/>
      <dgm:spPr/>
    </dgm:pt>
    <dgm:pt modelId="{C2C0A38C-E589-400A-AE6E-F87DBEA93C40}" type="pres">
      <dgm:prSet presAssocID="{9A2802A1-65ED-447E-BB04-E16F76247E5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23ABB31-0B2E-4CF9-913C-2C7799362157}" type="pres">
      <dgm:prSet presAssocID="{9A2802A1-65ED-447E-BB04-E16F76247E5B}" presName="negativeSpace" presStyleCnt="0"/>
      <dgm:spPr/>
    </dgm:pt>
    <dgm:pt modelId="{0880332D-EF71-4C9E-A00E-D9A4802698A3}" type="pres">
      <dgm:prSet presAssocID="{9A2802A1-65ED-447E-BB04-E16F76247E5B}" presName="childText" presStyleLbl="conFgAcc1" presStyleIdx="2" presStyleCnt="4" custLinFactNeighborY="64122">
        <dgm:presLayoutVars>
          <dgm:bulletEnabled val="1"/>
        </dgm:presLayoutVars>
      </dgm:prSet>
      <dgm:spPr/>
    </dgm:pt>
    <dgm:pt modelId="{262B8400-77AB-4A75-BCEB-60FEADE02BE5}" type="pres">
      <dgm:prSet presAssocID="{F2F7A487-B457-4F70-A627-9E3638D597D6}" presName="spaceBetweenRectangles" presStyleCnt="0"/>
      <dgm:spPr/>
    </dgm:pt>
    <dgm:pt modelId="{E9179426-1875-49EF-BF06-2CACDEB6D82E}" type="pres">
      <dgm:prSet presAssocID="{2E7D9C1D-C0E5-4461-BEB6-A54FB4A1C2F0}" presName="parentLin" presStyleCnt="0"/>
      <dgm:spPr/>
    </dgm:pt>
    <dgm:pt modelId="{C22F45F5-D75B-4D47-9C32-8A5809AEFF73}" type="pres">
      <dgm:prSet presAssocID="{2E7D9C1D-C0E5-4461-BEB6-A54FB4A1C2F0}" presName="parentLeftMargin" presStyleLbl="node1" presStyleIdx="2" presStyleCnt="4"/>
      <dgm:spPr/>
    </dgm:pt>
    <dgm:pt modelId="{7CE53D5D-3E94-488C-930D-2D1AEF5EE4B7}" type="pres">
      <dgm:prSet presAssocID="{2E7D9C1D-C0E5-4461-BEB6-A54FB4A1C2F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051AB20-5560-4CB8-B97B-EB06B8057369}" type="pres">
      <dgm:prSet presAssocID="{2E7D9C1D-C0E5-4461-BEB6-A54FB4A1C2F0}" presName="negativeSpace" presStyleCnt="0"/>
      <dgm:spPr/>
    </dgm:pt>
    <dgm:pt modelId="{8EFD673E-6A32-45DA-8270-07A405B3D273}" type="pres">
      <dgm:prSet presAssocID="{2E7D9C1D-C0E5-4461-BEB6-A54FB4A1C2F0}" presName="childText" presStyleLbl="conFgAcc1" presStyleIdx="3" presStyleCnt="4" custLinFactNeighborX="-439" custLinFactNeighborY="-6195">
        <dgm:presLayoutVars>
          <dgm:bulletEnabled val="1"/>
        </dgm:presLayoutVars>
      </dgm:prSet>
      <dgm:spPr/>
    </dgm:pt>
  </dgm:ptLst>
  <dgm:cxnLst>
    <dgm:cxn modelId="{3F709E31-3192-4432-BB50-CB2C4A70A4E9}" type="presOf" srcId="{9A2802A1-65ED-447E-BB04-E16F76247E5B}" destId="{C2C0A38C-E589-400A-AE6E-F87DBEA93C40}" srcOrd="1" destOrd="0" presId="urn:microsoft.com/office/officeart/2005/8/layout/list1"/>
    <dgm:cxn modelId="{D9D2DD37-0DD1-42A0-8AC6-4BD0F4DBBDDA}" type="presOf" srcId="{4DFBEAB8-D008-4C64-BF9C-4682F7A720AD}" destId="{8EFD673E-6A32-45DA-8270-07A405B3D273}" srcOrd="0" destOrd="0" presId="urn:microsoft.com/office/officeart/2005/8/layout/list1"/>
    <dgm:cxn modelId="{6B253339-C689-457E-85EC-F1AF51346BC1}" type="presOf" srcId="{262885A3-5AE2-4491-9A63-FBF918F2B0AC}" destId="{B55685FA-47F1-454E-B6A5-37027C1A461E}" srcOrd="1" destOrd="0" presId="urn:microsoft.com/office/officeart/2005/8/layout/list1"/>
    <dgm:cxn modelId="{C68C0460-8CF5-4FC3-8E8F-D23C70AF69FC}" srcId="{262885A3-5AE2-4491-9A63-FBF918F2B0AC}" destId="{F90D36BF-9B4E-48A0-BC3D-E6FBEE600F1A}" srcOrd="0" destOrd="0" parTransId="{152F3191-6D36-48B0-8C25-1027E2C4BC5A}" sibTransId="{353D8DB1-B300-49C0-9BF6-276DE041FC8E}"/>
    <dgm:cxn modelId="{637DFF63-D451-4787-8253-32285D2F2A4D}" type="presOf" srcId="{FDFA9084-F762-4235-8D58-82D1254B3889}" destId="{3A554BAD-4CD0-45F5-BF1C-F29353CCF222}" srcOrd="0" destOrd="0" presId="urn:microsoft.com/office/officeart/2005/8/layout/list1"/>
    <dgm:cxn modelId="{88A9B845-0798-4129-8B2C-7163663E3506}" type="presOf" srcId="{C1465C7D-235C-4080-9477-E839AE2DF9DF}" destId="{E65BCAD9-CDC2-46E6-B93B-54894DDDAD47}" srcOrd="0" destOrd="1" presId="urn:microsoft.com/office/officeart/2005/8/layout/list1"/>
    <dgm:cxn modelId="{C2020167-BFAF-433A-B16C-B582CB05F8EF}" type="presOf" srcId="{EFFB2993-4216-4EF3-BEBC-81B96FE4601F}" destId="{0880332D-EF71-4C9E-A00E-D9A4802698A3}" srcOrd="0" destOrd="0" presId="urn:microsoft.com/office/officeart/2005/8/layout/list1"/>
    <dgm:cxn modelId="{C4AE326A-24A2-4674-992F-6A153B6881CC}" type="presOf" srcId="{262885A3-5AE2-4491-9A63-FBF918F2B0AC}" destId="{F6E0F2A4-B7C2-4F7C-9042-61DB6DF7CACE}" srcOrd="0" destOrd="0" presId="urn:microsoft.com/office/officeart/2005/8/layout/list1"/>
    <dgm:cxn modelId="{EF4F044D-0A44-47B4-B3FF-450C65BFD9D7}" type="presOf" srcId="{FDFA9084-F762-4235-8D58-82D1254B3889}" destId="{8FB6C544-05B9-4069-8C09-635F096E4CDD}" srcOrd="1" destOrd="0" presId="urn:microsoft.com/office/officeart/2005/8/layout/list1"/>
    <dgm:cxn modelId="{91197E6F-F959-424C-8ABF-AA68D666866D}" srcId="{F90D36BF-9B4E-48A0-BC3D-E6FBEE600F1A}" destId="{C1465C7D-235C-4080-9477-E839AE2DF9DF}" srcOrd="0" destOrd="0" parTransId="{63408142-D543-489B-8431-D301B4F92D13}" sibTransId="{1B15FEF0-6859-468F-A32B-37E5F2B35C19}"/>
    <dgm:cxn modelId="{22C22887-D516-4E25-8B1B-17CD21E6EE22}" type="presOf" srcId="{2E7D9C1D-C0E5-4461-BEB6-A54FB4A1C2F0}" destId="{7CE53D5D-3E94-488C-930D-2D1AEF5EE4B7}" srcOrd="1" destOrd="0" presId="urn:microsoft.com/office/officeart/2005/8/layout/list1"/>
    <dgm:cxn modelId="{1CF7C38E-F9E2-4582-8B01-084820922E94}" srcId="{E3C37AF3-407B-48D9-9748-DC6101DE8AB3}" destId="{FDFA9084-F762-4235-8D58-82D1254B3889}" srcOrd="0" destOrd="0" parTransId="{5B6DA4A5-0EAB-4BE8-B797-C45919C7434A}" sibTransId="{7EB2ACB6-559D-46DB-A218-F30C4891F2B0}"/>
    <dgm:cxn modelId="{3EE7489E-3F45-4648-A792-153BDBC9B4DD}" srcId="{C1465C7D-235C-4080-9477-E839AE2DF9DF}" destId="{DDB6EC52-A0E0-4738-BDDC-88C16EF09D03}" srcOrd="0" destOrd="0" parTransId="{BC1E892A-0CE3-4447-B20B-1098023ADF94}" sibTransId="{950F9632-BC2F-4300-B03F-0951E50A6929}"/>
    <dgm:cxn modelId="{3B8204B1-3B52-4F02-AB9C-7D71A3C8379F}" srcId="{2E7D9C1D-C0E5-4461-BEB6-A54FB4A1C2F0}" destId="{4DFBEAB8-D008-4C64-BF9C-4682F7A720AD}" srcOrd="0" destOrd="0" parTransId="{473B4A93-3A65-4331-BBBC-41762B76BBCB}" sibTransId="{63AA63D8-6078-4DE5-814F-53F7D94B072A}"/>
    <dgm:cxn modelId="{8C4479C6-AF5B-4F4F-BB46-9DF26BCCAAFA}" srcId="{E3C37AF3-407B-48D9-9748-DC6101DE8AB3}" destId="{9A2802A1-65ED-447E-BB04-E16F76247E5B}" srcOrd="2" destOrd="0" parTransId="{5AA0CA88-C979-4BE5-B2EF-B18963FF7DFE}" sibTransId="{F2F7A487-B457-4F70-A627-9E3638D597D6}"/>
    <dgm:cxn modelId="{BFE249CF-CF28-42FA-A4F0-4828C87DE62C}" type="presOf" srcId="{9A2802A1-65ED-447E-BB04-E16F76247E5B}" destId="{BCE086CA-4CF7-4296-A183-F2A734A276EB}" srcOrd="0" destOrd="0" presId="urn:microsoft.com/office/officeart/2005/8/layout/list1"/>
    <dgm:cxn modelId="{6890F8D1-6109-48BF-9C01-F260FAD39870}" srcId="{E3C37AF3-407B-48D9-9748-DC6101DE8AB3}" destId="{262885A3-5AE2-4491-9A63-FBF918F2B0AC}" srcOrd="1" destOrd="0" parTransId="{C4C4153D-FC49-47B6-AEB5-79CD3F059348}" sibTransId="{86CCEEEE-745B-405A-B784-AE4E9FD6F639}"/>
    <dgm:cxn modelId="{2B4448D2-CA2C-47D3-8DD3-E6AD6682AAAF}" type="presOf" srcId="{DDB6EC52-A0E0-4738-BDDC-88C16EF09D03}" destId="{E65BCAD9-CDC2-46E6-B93B-54894DDDAD47}" srcOrd="0" destOrd="2" presId="urn:microsoft.com/office/officeart/2005/8/layout/list1"/>
    <dgm:cxn modelId="{8B83FDDA-5A4B-4C3C-8BCF-D0B0B4150A59}" type="presOf" srcId="{E3C37AF3-407B-48D9-9748-DC6101DE8AB3}" destId="{FE7E46FF-1F4F-4699-ADF4-3C179DE97A44}" srcOrd="0" destOrd="0" presId="urn:microsoft.com/office/officeart/2005/8/layout/list1"/>
    <dgm:cxn modelId="{2A61CDDC-89D4-4AD9-A6EF-B0C2412A5E20}" type="presOf" srcId="{F90D36BF-9B4E-48A0-BC3D-E6FBEE600F1A}" destId="{E65BCAD9-CDC2-46E6-B93B-54894DDDAD47}" srcOrd="0" destOrd="0" presId="urn:microsoft.com/office/officeart/2005/8/layout/list1"/>
    <dgm:cxn modelId="{D81615F6-ACFC-4E14-BA2A-2D78021472EE}" type="presOf" srcId="{2E7D9C1D-C0E5-4461-BEB6-A54FB4A1C2F0}" destId="{C22F45F5-D75B-4D47-9C32-8A5809AEFF73}" srcOrd="0" destOrd="0" presId="urn:microsoft.com/office/officeart/2005/8/layout/list1"/>
    <dgm:cxn modelId="{F202DAFC-BC15-434B-867D-E775E32D36FA}" srcId="{9A2802A1-65ED-447E-BB04-E16F76247E5B}" destId="{EFFB2993-4216-4EF3-BEBC-81B96FE4601F}" srcOrd="0" destOrd="0" parTransId="{9F7AFB7C-076F-4FE0-B151-C74EAF0447D7}" sibTransId="{2E2309FE-3950-4FBA-A210-ABCBA12029E7}"/>
    <dgm:cxn modelId="{23E0BBFD-D5CE-4198-B3C4-450151B8D3CE}" srcId="{E3C37AF3-407B-48D9-9748-DC6101DE8AB3}" destId="{2E7D9C1D-C0E5-4461-BEB6-A54FB4A1C2F0}" srcOrd="3" destOrd="0" parTransId="{C1D0B946-4996-4B4F-B943-ADAF8B361BCB}" sibTransId="{3AE84BB6-1540-4BC7-9342-4B7E29ECDF4B}"/>
    <dgm:cxn modelId="{4FADFBA5-6FE5-4ABD-89E5-1B63CFE7A890}" type="presParOf" srcId="{FE7E46FF-1F4F-4699-ADF4-3C179DE97A44}" destId="{06EBC7B2-519C-478F-BAF7-0EAFA03803E9}" srcOrd="0" destOrd="0" presId="urn:microsoft.com/office/officeart/2005/8/layout/list1"/>
    <dgm:cxn modelId="{92DE2DF1-CAFB-4932-8384-FCFAB41091B5}" type="presParOf" srcId="{06EBC7B2-519C-478F-BAF7-0EAFA03803E9}" destId="{3A554BAD-4CD0-45F5-BF1C-F29353CCF222}" srcOrd="0" destOrd="0" presId="urn:microsoft.com/office/officeart/2005/8/layout/list1"/>
    <dgm:cxn modelId="{752AE697-27C5-4E8B-B98E-904B8969CCFE}" type="presParOf" srcId="{06EBC7B2-519C-478F-BAF7-0EAFA03803E9}" destId="{8FB6C544-05B9-4069-8C09-635F096E4CDD}" srcOrd="1" destOrd="0" presId="urn:microsoft.com/office/officeart/2005/8/layout/list1"/>
    <dgm:cxn modelId="{1D69EFCE-5C17-4FB8-B750-AE337371B870}" type="presParOf" srcId="{FE7E46FF-1F4F-4699-ADF4-3C179DE97A44}" destId="{F088F090-FE18-41FC-BF3B-C12C13D8B80C}" srcOrd="1" destOrd="0" presId="urn:microsoft.com/office/officeart/2005/8/layout/list1"/>
    <dgm:cxn modelId="{3C56DAF0-3F0C-4110-9335-80AEE07F05AB}" type="presParOf" srcId="{FE7E46FF-1F4F-4699-ADF4-3C179DE97A44}" destId="{A84697BF-9FFE-4EF2-A5C8-07E574F4E461}" srcOrd="2" destOrd="0" presId="urn:microsoft.com/office/officeart/2005/8/layout/list1"/>
    <dgm:cxn modelId="{6F470D7F-29A9-41EA-8A8A-784630897A50}" type="presParOf" srcId="{FE7E46FF-1F4F-4699-ADF4-3C179DE97A44}" destId="{F4EB6B93-27F0-42EC-BCBD-CE46A886F622}" srcOrd="3" destOrd="0" presId="urn:microsoft.com/office/officeart/2005/8/layout/list1"/>
    <dgm:cxn modelId="{5C68811D-57F7-4951-87E9-5794CD50D05F}" type="presParOf" srcId="{FE7E46FF-1F4F-4699-ADF4-3C179DE97A44}" destId="{24541310-62F1-40D0-8171-0AE5D652C8A2}" srcOrd="4" destOrd="0" presId="urn:microsoft.com/office/officeart/2005/8/layout/list1"/>
    <dgm:cxn modelId="{7720668F-985A-49A9-9AFF-A6906B9745E3}" type="presParOf" srcId="{24541310-62F1-40D0-8171-0AE5D652C8A2}" destId="{F6E0F2A4-B7C2-4F7C-9042-61DB6DF7CACE}" srcOrd="0" destOrd="0" presId="urn:microsoft.com/office/officeart/2005/8/layout/list1"/>
    <dgm:cxn modelId="{FD4AF594-8C15-4768-A5BF-F135BB7CF1C7}" type="presParOf" srcId="{24541310-62F1-40D0-8171-0AE5D652C8A2}" destId="{B55685FA-47F1-454E-B6A5-37027C1A461E}" srcOrd="1" destOrd="0" presId="urn:microsoft.com/office/officeart/2005/8/layout/list1"/>
    <dgm:cxn modelId="{56206648-3AC4-4818-8F8B-15DDA8C4D228}" type="presParOf" srcId="{FE7E46FF-1F4F-4699-ADF4-3C179DE97A44}" destId="{A82744AE-18AD-4298-BA0E-C33B94CE4F17}" srcOrd="5" destOrd="0" presId="urn:microsoft.com/office/officeart/2005/8/layout/list1"/>
    <dgm:cxn modelId="{58B2FC30-D924-4921-84CA-1D7F91F9FBE4}" type="presParOf" srcId="{FE7E46FF-1F4F-4699-ADF4-3C179DE97A44}" destId="{E65BCAD9-CDC2-46E6-B93B-54894DDDAD47}" srcOrd="6" destOrd="0" presId="urn:microsoft.com/office/officeart/2005/8/layout/list1"/>
    <dgm:cxn modelId="{2FCA1F7C-2D9D-413A-BC60-D526132F17A6}" type="presParOf" srcId="{FE7E46FF-1F4F-4699-ADF4-3C179DE97A44}" destId="{DA393470-5FE5-40D2-BE3C-4E7E116A9BF6}" srcOrd="7" destOrd="0" presId="urn:microsoft.com/office/officeart/2005/8/layout/list1"/>
    <dgm:cxn modelId="{DE5D337B-2A04-46CA-91E9-24BBF38BF25C}" type="presParOf" srcId="{FE7E46FF-1F4F-4699-ADF4-3C179DE97A44}" destId="{C950B1CA-FD9F-43C9-A29C-7CCC107B6495}" srcOrd="8" destOrd="0" presId="urn:microsoft.com/office/officeart/2005/8/layout/list1"/>
    <dgm:cxn modelId="{61C7513A-5974-46B1-ACAD-734F34651E55}" type="presParOf" srcId="{C950B1CA-FD9F-43C9-A29C-7CCC107B6495}" destId="{BCE086CA-4CF7-4296-A183-F2A734A276EB}" srcOrd="0" destOrd="0" presId="urn:microsoft.com/office/officeart/2005/8/layout/list1"/>
    <dgm:cxn modelId="{09430C87-CDFE-4345-AD47-12A2A94AF7E6}" type="presParOf" srcId="{C950B1CA-FD9F-43C9-A29C-7CCC107B6495}" destId="{C2C0A38C-E589-400A-AE6E-F87DBEA93C40}" srcOrd="1" destOrd="0" presId="urn:microsoft.com/office/officeart/2005/8/layout/list1"/>
    <dgm:cxn modelId="{8B03800C-FFBF-4B52-A21D-117722A1C8B5}" type="presParOf" srcId="{FE7E46FF-1F4F-4699-ADF4-3C179DE97A44}" destId="{823ABB31-0B2E-4CF9-913C-2C7799362157}" srcOrd="9" destOrd="0" presId="urn:microsoft.com/office/officeart/2005/8/layout/list1"/>
    <dgm:cxn modelId="{2B8EEC10-54A5-46FB-A475-6225E8076519}" type="presParOf" srcId="{FE7E46FF-1F4F-4699-ADF4-3C179DE97A44}" destId="{0880332D-EF71-4C9E-A00E-D9A4802698A3}" srcOrd="10" destOrd="0" presId="urn:microsoft.com/office/officeart/2005/8/layout/list1"/>
    <dgm:cxn modelId="{0A7DD700-D1BE-4BAE-AE34-00EFBB464214}" type="presParOf" srcId="{FE7E46FF-1F4F-4699-ADF4-3C179DE97A44}" destId="{262B8400-77AB-4A75-BCEB-60FEADE02BE5}" srcOrd="11" destOrd="0" presId="urn:microsoft.com/office/officeart/2005/8/layout/list1"/>
    <dgm:cxn modelId="{9A71AAB9-313E-4033-AE87-1488A3BE3248}" type="presParOf" srcId="{FE7E46FF-1F4F-4699-ADF4-3C179DE97A44}" destId="{E9179426-1875-49EF-BF06-2CACDEB6D82E}" srcOrd="12" destOrd="0" presId="urn:microsoft.com/office/officeart/2005/8/layout/list1"/>
    <dgm:cxn modelId="{C124D8E3-AFE0-439E-BC2B-6FF1C237E1C9}" type="presParOf" srcId="{E9179426-1875-49EF-BF06-2CACDEB6D82E}" destId="{C22F45F5-D75B-4D47-9C32-8A5809AEFF73}" srcOrd="0" destOrd="0" presId="urn:microsoft.com/office/officeart/2005/8/layout/list1"/>
    <dgm:cxn modelId="{E667E83E-A2D5-4EF4-A7E6-B88F27FD229A}" type="presParOf" srcId="{E9179426-1875-49EF-BF06-2CACDEB6D82E}" destId="{7CE53D5D-3E94-488C-930D-2D1AEF5EE4B7}" srcOrd="1" destOrd="0" presId="urn:microsoft.com/office/officeart/2005/8/layout/list1"/>
    <dgm:cxn modelId="{25C72A60-2717-48B5-9E55-EA63EC7503E7}" type="presParOf" srcId="{FE7E46FF-1F4F-4699-ADF4-3C179DE97A44}" destId="{8051AB20-5560-4CB8-B97B-EB06B8057369}" srcOrd="13" destOrd="0" presId="urn:microsoft.com/office/officeart/2005/8/layout/list1"/>
    <dgm:cxn modelId="{A4F3FEA4-1B0C-495B-AC41-B78EFF098E9D}" type="presParOf" srcId="{FE7E46FF-1F4F-4699-ADF4-3C179DE97A44}" destId="{8EFD673E-6A32-45DA-8270-07A405B3D27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C37AF3-407B-48D9-9748-DC6101DE8A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2885A3-5AE2-4491-9A63-FBF918F2B0AC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1800" dirty="0"/>
            <a:t>OBJAVLJENI POZIVI (2) – 2,70 MEUR</a:t>
          </a:r>
        </a:p>
      </dgm:t>
    </dgm:pt>
    <dgm:pt modelId="{C4C4153D-FC49-47B6-AEB5-79CD3F059348}" type="parTrans" cxnId="{6890F8D1-6109-48BF-9C01-F260FAD39870}">
      <dgm:prSet/>
      <dgm:spPr/>
      <dgm:t>
        <a:bodyPr/>
        <a:lstStyle/>
        <a:p>
          <a:endParaRPr lang="hr-HR" sz="2000"/>
        </a:p>
      </dgm:t>
    </dgm:pt>
    <dgm:pt modelId="{86CCEEEE-745B-405A-B784-AE4E9FD6F639}" type="sibTrans" cxnId="{6890F8D1-6109-48BF-9C01-F260FAD39870}">
      <dgm:prSet/>
      <dgm:spPr/>
      <dgm:t>
        <a:bodyPr/>
        <a:lstStyle/>
        <a:p>
          <a:endParaRPr lang="hr-HR" sz="2000"/>
        </a:p>
      </dgm:t>
    </dgm:pt>
    <dgm:pt modelId="{9A2802A1-65ED-447E-BB04-E16F76247E5B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r-HR" sz="1800" dirty="0"/>
            <a:t>POZIVI U IZRADI (2) – 2,70 MEUR</a:t>
          </a:r>
        </a:p>
      </dgm:t>
    </dgm:pt>
    <dgm:pt modelId="{5AA0CA88-C979-4BE5-B2EF-B18963FF7DFE}" type="parTrans" cxnId="{8C4479C6-AF5B-4F4F-BB46-9DF26BCCAAFA}">
      <dgm:prSet/>
      <dgm:spPr/>
      <dgm:t>
        <a:bodyPr/>
        <a:lstStyle/>
        <a:p>
          <a:endParaRPr lang="hr-HR" sz="2000"/>
        </a:p>
      </dgm:t>
    </dgm:pt>
    <dgm:pt modelId="{F2F7A487-B457-4F70-A627-9E3638D597D6}" type="sibTrans" cxnId="{8C4479C6-AF5B-4F4F-BB46-9DF26BCCAAFA}">
      <dgm:prSet/>
      <dgm:spPr/>
      <dgm:t>
        <a:bodyPr/>
        <a:lstStyle/>
        <a:p>
          <a:endParaRPr lang="hr-HR" sz="2000"/>
        </a:p>
      </dgm:t>
    </dgm:pt>
    <dgm:pt modelId="{F90D36BF-9B4E-48A0-BC3D-E6FBEE600F1A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dirty="0"/>
            <a:t>		</a:t>
          </a:r>
          <a:r>
            <a:rPr lang="hr-HR" sz="1800" b="1" i="0" u="none" dirty="0">
              <a:solidFill>
                <a:srgbClr val="FF9933"/>
              </a:solidFill>
            </a:rPr>
            <a:t>    1. Biciklistička infrastruktura (OT), 0,60 MEUR </a:t>
          </a:r>
          <a:r>
            <a:rPr lang="hr-HR" sz="1800" b="0" i="1" u="none" dirty="0">
              <a:solidFill>
                <a:srgbClr val="FF9933"/>
              </a:solidFill>
            </a:rPr>
            <a:t>– ugovoreno</a:t>
          </a:r>
          <a:endParaRPr lang="hr-HR" sz="1800" dirty="0">
            <a:solidFill>
              <a:srgbClr val="FF9933"/>
            </a:solidFill>
          </a:endParaRPr>
        </a:p>
      </dgm:t>
    </dgm:pt>
    <dgm:pt modelId="{152F3191-6D36-48B0-8C25-1027E2C4BC5A}" type="parTrans" cxnId="{C68C0460-8CF5-4FC3-8E8F-D23C70AF69FC}">
      <dgm:prSet/>
      <dgm:spPr/>
      <dgm:t>
        <a:bodyPr/>
        <a:lstStyle/>
        <a:p>
          <a:endParaRPr lang="hr-HR" sz="2000"/>
        </a:p>
      </dgm:t>
    </dgm:pt>
    <dgm:pt modelId="{353D8DB1-B300-49C0-9BF6-276DE041FC8E}" type="sibTrans" cxnId="{C68C0460-8CF5-4FC3-8E8F-D23C70AF69FC}">
      <dgm:prSet/>
      <dgm:spPr/>
      <dgm:t>
        <a:bodyPr/>
        <a:lstStyle/>
        <a:p>
          <a:endParaRPr lang="hr-HR" sz="2000"/>
        </a:p>
      </dgm:t>
    </dgm:pt>
    <dgm:pt modelId="{FDFA9084-F762-4235-8D58-82D1254B3889}">
      <dgm:prSet custT="1"/>
      <dgm:spPr/>
      <dgm:t>
        <a:bodyPr/>
        <a:lstStyle/>
        <a:p>
          <a:r>
            <a:rPr lang="hr-HR" sz="1800" dirty="0"/>
            <a:t>UKUPAN BROJ POZIVA (6) – 13,5 MEUR</a:t>
          </a:r>
        </a:p>
      </dgm:t>
    </dgm:pt>
    <dgm:pt modelId="{5B6DA4A5-0EAB-4BE8-B797-C45919C7434A}" type="parTrans" cxnId="{1CF7C38E-F9E2-4582-8B01-084820922E94}">
      <dgm:prSet/>
      <dgm:spPr/>
      <dgm:t>
        <a:bodyPr/>
        <a:lstStyle/>
        <a:p>
          <a:endParaRPr lang="hr-HR" sz="2000"/>
        </a:p>
      </dgm:t>
    </dgm:pt>
    <dgm:pt modelId="{7EB2ACB6-559D-46DB-A218-F30C4891F2B0}" type="sibTrans" cxnId="{1CF7C38E-F9E2-4582-8B01-084820922E94}">
      <dgm:prSet/>
      <dgm:spPr/>
      <dgm:t>
        <a:bodyPr/>
        <a:lstStyle/>
        <a:p>
          <a:endParaRPr lang="hr-HR" sz="2000"/>
        </a:p>
      </dgm:t>
    </dgm:pt>
    <dgm:pt modelId="{DF6B0563-0ACA-46F4-9661-251FB5D8AEBC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dirty="0">
              <a:solidFill>
                <a:schemeClr val="tx2">
                  <a:lumMod val="50000"/>
                  <a:lumOff val="50000"/>
                </a:schemeClr>
              </a:solidFill>
            </a:rPr>
            <a:t>Q1 2026.</a:t>
          </a:r>
          <a:r>
            <a:rPr lang="hr-HR" sz="1800" dirty="0"/>
            <a:t> </a:t>
          </a:r>
          <a:r>
            <a:rPr lang="hr-HR" sz="1800" b="1" dirty="0"/>
            <a:t>  1. </a:t>
          </a:r>
          <a:r>
            <a:rPr lang="hr-HR" sz="18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Kulturna infrastruktura (OT), 1,35 MEUR</a:t>
          </a:r>
          <a:endParaRPr lang="hr-HR" sz="1800" b="1" dirty="0"/>
        </a:p>
      </dgm:t>
    </dgm:pt>
    <dgm:pt modelId="{B0AF2CA0-ED85-4997-BEA6-5EB0EA8C7347}" type="parTrans" cxnId="{42CECE14-F7A8-4BD7-8412-C5DE5A4F6017}">
      <dgm:prSet/>
      <dgm:spPr/>
      <dgm:t>
        <a:bodyPr/>
        <a:lstStyle/>
        <a:p>
          <a:endParaRPr lang="hr-HR"/>
        </a:p>
      </dgm:t>
    </dgm:pt>
    <dgm:pt modelId="{01C4DEDA-4C10-4AB1-8194-2EA83300A5B7}" type="sibTrans" cxnId="{42CECE14-F7A8-4BD7-8412-C5DE5A4F6017}">
      <dgm:prSet/>
      <dgm:spPr/>
      <dgm:t>
        <a:bodyPr/>
        <a:lstStyle/>
        <a:p>
          <a:endParaRPr lang="hr-HR"/>
        </a:p>
      </dgm:t>
    </dgm:pt>
    <dgm:pt modelId="{A9109A09-199F-442C-9345-3D81C97F5300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r-HR" sz="1800" dirty="0"/>
            <a:t>POZIVI KOJI NISU U IZRADI (2) – 8,10 MEUR</a:t>
          </a:r>
        </a:p>
      </dgm:t>
    </dgm:pt>
    <dgm:pt modelId="{810D84B0-C7DD-4BA9-B25E-400EF6A1A141}" type="parTrans" cxnId="{2F7D9C8C-790A-4AD1-83AE-67B5E7B6A369}">
      <dgm:prSet/>
      <dgm:spPr/>
      <dgm:t>
        <a:bodyPr/>
        <a:lstStyle/>
        <a:p>
          <a:endParaRPr lang="hr-HR"/>
        </a:p>
      </dgm:t>
    </dgm:pt>
    <dgm:pt modelId="{1D9DAA58-C358-4285-B552-928A6B334666}" type="sibTrans" cxnId="{2F7D9C8C-790A-4AD1-83AE-67B5E7B6A369}">
      <dgm:prSet/>
      <dgm:spPr/>
      <dgm:t>
        <a:bodyPr/>
        <a:lstStyle/>
        <a:p>
          <a:endParaRPr lang="hr-HR"/>
        </a:p>
      </dgm:t>
    </dgm:pt>
    <dgm:pt modelId="{6E3B28A1-F85A-4F08-BB3E-99263BFC9421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Aptos" panose="02110004020202020204"/>
              <a:ea typeface="+mn-ea"/>
              <a:cs typeface="+mn-cs"/>
            </a:rPr>
            <a:t>Q3 2026.    </a:t>
          </a:r>
          <a:r>
            <a:rPr lang="hr-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1. SRC Podgora, 5,80 MEUR </a:t>
          </a:r>
          <a:r>
            <a:rPr lang="hr-HR" sz="18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DB9B80B3-0825-4C35-A4DA-2974D7A42AC2}" type="parTrans" cxnId="{04189CC1-C6AF-4E9A-92E3-9347BF3BB253}">
      <dgm:prSet/>
      <dgm:spPr/>
      <dgm:t>
        <a:bodyPr/>
        <a:lstStyle/>
        <a:p>
          <a:endParaRPr lang="hr-HR"/>
        </a:p>
      </dgm:t>
    </dgm:pt>
    <dgm:pt modelId="{041192D2-6296-4A20-BC34-DB443C22E8F4}" type="sibTrans" cxnId="{04189CC1-C6AF-4E9A-92E3-9347BF3BB253}">
      <dgm:prSet/>
      <dgm:spPr/>
      <dgm:t>
        <a:bodyPr/>
        <a:lstStyle/>
        <a:p>
          <a:endParaRPr lang="hr-HR"/>
        </a:p>
      </dgm:t>
    </dgm:pt>
    <dgm:pt modelId="{71447E26-BE46-4577-B73C-DE8104D3EB9E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kern="1200" dirty="0">
              <a:solidFill>
                <a:srgbClr val="FF0000"/>
              </a:solidFill>
              <a:latin typeface="Aptos" panose="02110004020202020204"/>
              <a:ea typeface="+mn-ea"/>
              <a:cs typeface="+mn-cs"/>
            </a:rPr>
            <a:t>                        2. Uređenje gradskog parka, 2,30 MEUR </a:t>
          </a:r>
          <a:r>
            <a:rPr lang="hr-HR" sz="1800" b="0" i="1" kern="1200" dirty="0">
              <a:solidFill>
                <a:srgbClr val="FF0000"/>
              </a:solidFill>
              <a:latin typeface="Aptos" panose="02110004020202020204"/>
              <a:ea typeface="+mn-ea"/>
              <a:cs typeface="+mn-cs"/>
            </a:rPr>
            <a:t>– razmatra se odustajanje od projekta</a:t>
          </a:r>
        </a:p>
      </dgm:t>
    </dgm:pt>
    <dgm:pt modelId="{687E8D9E-A201-4C19-8502-BC8B61733147}" type="parTrans" cxnId="{D1FC00D0-2DB9-4198-9E03-370F68B242E1}">
      <dgm:prSet/>
      <dgm:spPr/>
      <dgm:t>
        <a:bodyPr/>
        <a:lstStyle/>
        <a:p>
          <a:endParaRPr lang="hr-HR"/>
        </a:p>
      </dgm:t>
    </dgm:pt>
    <dgm:pt modelId="{62EFA8B2-5BDF-4B50-86FA-B76932BC5F03}" type="sibTrans" cxnId="{D1FC00D0-2DB9-4198-9E03-370F68B242E1}">
      <dgm:prSet/>
      <dgm:spPr/>
      <dgm:t>
        <a:bodyPr/>
        <a:lstStyle/>
        <a:p>
          <a:endParaRPr lang="hr-HR"/>
        </a:p>
      </dgm:t>
    </dgm:pt>
    <dgm:pt modelId="{FD3BBFB5-E771-4ECE-BEC1-E9BC93A95303}">
      <dgm:prSet custT="1"/>
      <dgm:spPr>
        <a:solidFill>
          <a:srgbClr val="FF9933"/>
        </a:solidFill>
      </dgm:spPr>
      <dgm:t>
        <a:bodyPr/>
        <a:lstStyle/>
        <a:p>
          <a:r>
            <a:rPr lang="hr-HR" sz="1800" dirty="0"/>
            <a:t>UGOVORENO (1 PROJEKT) – 0,50 MEUR</a:t>
          </a:r>
        </a:p>
      </dgm:t>
    </dgm:pt>
    <dgm:pt modelId="{FCCA6E2E-D73F-41F4-82E8-3F3F44BF5974}" type="parTrans" cxnId="{1B58B2A8-5785-410F-A22E-7B74BBD27B76}">
      <dgm:prSet/>
      <dgm:spPr/>
      <dgm:t>
        <a:bodyPr/>
        <a:lstStyle/>
        <a:p>
          <a:endParaRPr lang="hr-HR"/>
        </a:p>
      </dgm:t>
    </dgm:pt>
    <dgm:pt modelId="{747C77B8-D9C7-46AA-B8AB-604E29D9A48A}" type="sibTrans" cxnId="{1B58B2A8-5785-410F-A22E-7B74BBD27B76}">
      <dgm:prSet/>
      <dgm:spPr/>
      <dgm:t>
        <a:bodyPr/>
        <a:lstStyle/>
        <a:p>
          <a:endParaRPr lang="hr-HR"/>
        </a:p>
      </dgm:t>
    </dgm:pt>
    <dgm:pt modelId="{77F94A86-6624-48E7-B76B-AECA69967849}">
      <dgm:prSet custT="1"/>
      <dgm:spPr/>
      <dgm:t>
        <a:bodyPr/>
        <a:lstStyle/>
        <a:p>
          <a:pPr>
            <a:buFont typeface="+mj-lt"/>
            <a:buNone/>
          </a:pPr>
          <a:r>
            <a:rPr lang="hr-HR" sz="1800" b="1" i="0" u="none" dirty="0">
              <a:solidFill>
                <a:srgbClr val="FF9933"/>
              </a:solidFill>
            </a:rPr>
            <a:t> 		    </a:t>
          </a:r>
          <a:r>
            <a:rPr lang="hr-HR" sz="1800" b="1" dirty="0"/>
            <a:t>2. Turistička infrastruktura (OT), 2,10 MEUR</a:t>
          </a:r>
          <a:endParaRPr lang="hr-HR" sz="1800" dirty="0">
            <a:solidFill>
              <a:srgbClr val="FF9933"/>
            </a:solidFill>
          </a:endParaRPr>
        </a:p>
      </dgm:t>
    </dgm:pt>
    <dgm:pt modelId="{F238F4DC-164A-461E-B63A-BD30969BF238}" type="parTrans" cxnId="{92FC6B1E-6950-4690-9400-529A1F72440F}">
      <dgm:prSet/>
      <dgm:spPr/>
      <dgm:t>
        <a:bodyPr/>
        <a:lstStyle/>
        <a:p>
          <a:endParaRPr lang="hr-HR"/>
        </a:p>
      </dgm:t>
    </dgm:pt>
    <dgm:pt modelId="{BD0F4340-8E87-4BCB-9A73-D766A08242FC}" type="sibTrans" cxnId="{92FC6B1E-6950-4690-9400-529A1F72440F}">
      <dgm:prSet/>
      <dgm:spPr/>
      <dgm:t>
        <a:bodyPr/>
        <a:lstStyle/>
        <a:p>
          <a:endParaRPr lang="hr-HR"/>
        </a:p>
      </dgm:t>
    </dgm:pt>
    <dgm:pt modelId="{056C00C2-7BD8-45C4-AECE-1692A028BC49}">
      <dgm:prSet custT="1"/>
      <dgm:spPr/>
      <dgm:t>
        <a:bodyPr/>
        <a:lstStyle/>
        <a:p>
          <a:pPr>
            <a:buFontTx/>
            <a:buNone/>
          </a:pPr>
          <a:r>
            <a:rPr lang="hr-HR" sz="1800" b="1" i="0" u="none" dirty="0">
              <a:solidFill>
                <a:srgbClr val="0E2841">
                  <a:lumMod val="50000"/>
                  <a:lumOff val="50000"/>
                </a:srgbClr>
              </a:solidFill>
              <a:latin typeface="Aptos" panose="02110004020202020204"/>
              <a:ea typeface="+mn-ea"/>
              <a:cs typeface="+mn-cs"/>
            </a:rPr>
            <a:t>Q3 2026.   </a:t>
          </a:r>
          <a:r>
            <a:rPr lang="hr-HR" sz="1800" b="1" i="0" u="none" dirty="0">
              <a:solidFill>
                <a:schemeClr val="tx1"/>
              </a:solidFill>
              <a:latin typeface="Aptos" panose="02110004020202020204"/>
              <a:ea typeface="+mn-ea"/>
              <a:cs typeface="+mn-cs"/>
            </a:rPr>
            <a:t>2</a:t>
          </a:r>
          <a:r>
            <a:rPr lang="hr-HR" sz="18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. </a:t>
          </a:r>
          <a:r>
            <a:rPr lang="hr-HR" sz="1800" b="1" dirty="0" err="1"/>
            <a:t>Brownfield</a:t>
          </a:r>
          <a:r>
            <a:rPr lang="hr-HR" sz="1800" b="1" dirty="0"/>
            <a:t> (OT), 1,35 MEUR</a:t>
          </a:r>
        </a:p>
      </dgm:t>
    </dgm:pt>
    <dgm:pt modelId="{4FAFAB8C-11A2-4464-AA8B-8059AC564BC5}" type="parTrans" cxnId="{663ADEB1-7EE3-4C1B-BEBC-75FA99BBF75D}">
      <dgm:prSet/>
      <dgm:spPr/>
      <dgm:t>
        <a:bodyPr/>
        <a:lstStyle/>
        <a:p>
          <a:endParaRPr lang="hr-HR"/>
        </a:p>
      </dgm:t>
    </dgm:pt>
    <dgm:pt modelId="{D558C43A-C548-4231-BBC5-B9C1C79163FA}" type="sibTrans" cxnId="{663ADEB1-7EE3-4C1B-BEBC-75FA99BBF75D}">
      <dgm:prSet/>
      <dgm:spPr/>
      <dgm:t>
        <a:bodyPr/>
        <a:lstStyle/>
        <a:p>
          <a:endParaRPr lang="hr-HR"/>
        </a:p>
      </dgm:t>
    </dgm:pt>
    <dgm:pt modelId="{FE7E46FF-1F4F-4699-ADF4-3C179DE97A44}" type="pres">
      <dgm:prSet presAssocID="{E3C37AF3-407B-48D9-9748-DC6101DE8AB3}" presName="linear" presStyleCnt="0">
        <dgm:presLayoutVars>
          <dgm:dir/>
          <dgm:animLvl val="lvl"/>
          <dgm:resizeHandles val="exact"/>
        </dgm:presLayoutVars>
      </dgm:prSet>
      <dgm:spPr/>
    </dgm:pt>
    <dgm:pt modelId="{06EBC7B2-519C-478F-BAF7-0EAFA03803E9}" type="pres">
      <dgm:prSet presAssocID="{FDFA9084-F762-4235-8D58-82D1254B3889}" presName="parentLin" presStyleCnt="0"/>
      <dgm:spPr/>
    </dgm:pt>
    <dgm:pt modelId="{3A554BAD-4CD0-45F5-BF1C-F29353CCF222}" type="pres">
      <dgm:prSet presAssocID="{FDFA9084-F762-4235-8D58-82D1254B3889}" presName="parentLeftMargin" presStyleLbl="node1" presStyleIdx="0" presStyleCnt="5"/>
      <dgm:spPr/>
    </dgm:pt>
    <dgm:pt modelId="{8FB6C544-05B9-4069-8C09-635F096E4CDD}" type="pres">
      <dgm:prSet presAssocID="{FDFA9084-F762-4235-8D58-82D1254B388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088F090-FE18-41FC-BF3B-C12C13D8B80C}" type="pres">
      <dgm:prSet presAssocID="{FDFA9084-F762-4235-8D58-82D1254B3889}" presName="negativeSpace" presStyleCnt="0"/>
      <dgm:spPr/>
    </dgm:pt>
    <dgm:pt modelId="{A84697BF-9FFE-4EF2-A5C8-07E574F4E461}" type="pres">
      <dgm:prSet presAssocID="{FDFA9084-F762-4235-8D58-82D1254B3889}" presName="childText" presStyleLbl="conFgAcc1" presStyleIdx="0" presStyleCnt="5">
        <dgm:presLayoutVars>
          <dgm:bulletEnabled val="1"/>
        </dgm:presLayoutVars>
      </dgm:prSet>
      <dgm:spPr/>
    </dgm:pt>
    <dgm:pt modelId="{F4EB6B93-27F0-42EC-BCBD-CE46A886F622}" type="pres">
      <dgm:prSet presAssocID="{7EB2ACB6-559D-46DB-A218-F30C4891F2B0}" presName="spaceBetweenRectangles" presStyleCnt="0"/>
      <dgm:spPr/>
    </dgm:pt>
    <dgm:pt modelId="{24541310-62F1-40D0-8171-0AE5D652C8A2}" type="pres">
      <dgm:prSet presAssocID="{262885A3-5AE2-4491-9A63-FBF918F2B0AC}" presName="parentLin" presStyleCnt="0"/>
      <dgm:spPr/>
    </dgm:pt>
    <dgm:pt modelId="{F6E0F2A4-B7C2-4F7C-9042-61DB6DF7CACE}" type="pres">
      <dgm:prSet presAssocID="{262885A3-5AE2-4491-9A63-FBF918F2B0AC}" presName="parentLeftMargin" presStyleLbl="node1" presStyleIdx="0" presStyleCnt="5"/>
      <dgm:spPr/>
    </dgm:pt>
    <dgm:pt modelId="{B55685FA-47F1-454E-B6A5-37027C1A461E}" type="pres">
      <dgm:prSet presAssocID="{262885A3-5AE2-4491-9A63-FBF918F2B0A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82744AE-18AD-4298-BA0E-C33B94CE4F17}" type="pres">
      <dgm:prSet presAssocID="{262885A3-5AE2-4491-9A63-FBF918F2B0AC}" presName="negativeSpace" presStyleCnt="0"/>
      <dgm:spPr/>
    </dgm:pt>
    <dgm:pt modelId="{E65BCAD9-CDC2-46E6-B93B-54894DDDAD47}" type="pres">
      <dgm:prSet presAssocID="{262885A3-5AE2-4491-9A63-FBF918F2B0AC}" presName="childText" presStyleLbl="conFgAcc1" presStyleIdx="1" presStyleCnt="5" custLinFactNeighborY="-16552">
        <dgm:presLayoutVars>
          <dgm:bulletEnabled val="1"/>
        </dgm:presLayoutVars>
      </dgm:prSet>
      <dgm:spPr/>
    </dgm:pt>
    <dgm:pt modelId="{DA393470-5FE5-40D2-BE3C-4E7E116A9BF6}" type="pres">
      <dgm:prSet presAssocID="{86CCEEEE-745B-405A-B784-AE4E9FD6F639}" presName="spaceBetweenRectangles" presStyleCnt="0"/>
      <dgm:spPr/>
    </dgm:pt>
    <dgm:pt modelId="{C950B1CA-FD9F-43C9-A29C-7CCC107B6495}" type="pres">
      <dgm:prSet presAssocID="{9A2802A1-65ED-447E-BB04-E16F76247E5B}" presName="parentLin" presStyleCnt="0"/>
      <dgm:spPr/>
    </dgm:pt>
    <dgm:pt modelId="{BCE086CA-4CF7-4296-A183-F2A734A276EB}" type="pres">
      <dgm:prSet presAssocID="{9A2802A1-65ED-447E-BB04-E16F76247E5B}" presName="parentLeftMargin" presStyleLbl="node1" presStyleIdx="1" presStyleCnt="5"/>
      <dgm:spPr/>
    </dgm:pt>
    <dgm:pt modelId="{C2C0A38C-E589-400A-AE6E-F87DBEA93C40}" type="pres">
      <dgm:prSet presAssocID="{9A2802A1-65ED-447E-BB04-E16F76247E5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23ABB31-0B2E-4CF9-913C-2C7799362157}" type="pres">
      <dgm:prSet presAssocID="{9A2802A1-65ED-447E-BB04-E16F76247E5B}" presName="negativeSpace" presStyleCnt="0"/>
      <dgm:spPr/>
    </dgm:pt>
    <dgm:pt modelId="{0880332D-EF71-4C9E-A00E-D9A4802698A3}" type="pres">
      <dgm:prSet presAssocID="{9A2802A1-65ED-447E-BB04-E16F76247E5B}" presName="childText" presStyleLbl="conFgAcc1" presStyleIdx="2" presStyleCnt="5" custLinFactNeighborY="23292">
        <dgm:presLayoutVars>
          <dgm:bulletEnabled val="1"/>
        </dgm:presLayoutVars>
      </dgm:prSet>
      <dgm:spPr/>
    </dgm:pt>
    <dgm:pt modelId="{F663FE0C-D9A9-452F-BCE0-D11D43C12F87}" type="pres">
      <dgm:prSet presAssocID="{F2F7A487-B457-4F70-A627-9E3638D597D6}" presName="spaceBetweenRectangles" presStyleCnt="0"/>
      <dgm:spPr/>
    </dgm:pt>
    <dgm:pt modelId="{C777DE18-829D-4420-A53B-54D65FECCDD0}" type="pres">
      <dgm:prSet presAssocID="{A9109A09-199F-442C-9345-3D81C97F5300}" presName="parentLin" presStyleCnt="0"/>
      <dgm:spPr/>
    </dgm:pt>
    <dgm:pt modelId="{E5B231AB-2868-4A72-B06C-48CA16ECCDD4}" type="pres">
      <dgm:prSet presAssocID="{A9109A09-199F-442C-9345-3D81C97F5300}" presName="parentLeftMargin" presStyleLbl="node1" presStyleIdx="2" presStyleCnt="5"/>
      <dgm:spPr/>
    </dgm:pt>
    <dgm:pt modelId="{DCF5BAF1-48E6-465B-9FAF-359FD983B77B}" type="pres">
      <dgm:prSet presAssocID="{A9109A09-199F-442C-9345-3D81C97F530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E9AE38E-9E64-4AEE-AC5A-7684CED8D1BA}" type="pres">
      <dgm:prSet presAssocID="{A9109A09-199F-442C-9345-3D81C97F5300}" presName="negativeSpace" presStyleCnt="0"/>
      <dgm:spPr/>
    </dgm:pt>
    <dgm:pt modelId="{4AFFC9B6-971F-40FD-8087-F0158101D9E1}" type="pres">
      <dgm:prSet presAssocID="{A9109A09-199F-442C-9345-3D81C97F5300}" presName="childText" presStyleLbl="conFgAcc1" presStyleIdx="3" presStyleCnt="5">
        <dgm:presLayoutVars>
          <dgm:bulletEnabled val="1"/>
        </dgm:presLayoutVars>
      </dgm:prSet>
      <dgm:spPr/>
    </dgm:pt>
    <dgm:pt modelId="{36EC0DD8-E0C6-4524-AAA8-E9B99247B294}" type="pres">
      <dgm:prSet presAssocID="{1D9DAA58-C358-4285-B552-928A6B334666}" presName="spaceBetweenRectangles" presStyleCnt="0"/>
      <dgm:spPr/>
    </dgm:pt>
    <dgm:pt modelId="{3EE96F96-2397-4EBE-91B3-7711D542B9DC}" type="pres">
      <dgm:prSet presAssocID="{FD3BBFB5-E771-4ECE-BEC1-E9BC93A95303}" presName="parentLin" presStyleCnt="0"/>
      <dgm:spPr/>
    </dgm:pt>
    <dgm:pt modelId="{F6040378-DD52-481E-96E4-B9E3E5D375A5}" type="pres">
      <dgm:prSet presAssocID="{FD3BBFB5-E771-4ECE-BEC1-E9BC93A95303}" presName="parentLeftMargin" presStyleLbl="node1" presStyleIdx="3" presStyleCnt="5"/>
      <dgm:spPr/>
    </dgm:pt>
    <dgm:pt modelId="{5D071ACC-84D3-4195-AD26-5EF012E78839}" type="pres">
      <dgm:prSet presAssocID="{FD3BBFB5-E771-4ECE-BEC1-E9BC93A9530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2DE7651-D149-4D58-9DC8-AA56943B7EEC}" type="pres">
      <dgm:prSet presAssocID="{FD3BBFB5-E771-4ECE-BEC1-E9BC93A95303}" presName="negativeSpace" presStyleCnt="0"/>
      <dgm:spPr/>
    </dgm:pt>
    <dgm:pt modelId="{9B211DE4-1286-4C6B-81D6-345188A4C843}" type="pres">
      <dgm:prSet presAssocID="{FD3BBFB5-E771-4ECE-BEC1-E9BC93A9530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2CECE14-F7A8-4BD7-8412-C5DE5A4F6017}" srcId="{9A2802A1-65ED-447E-BB04-E16F76247E5B}" destId="{DF6B0563-0ACA-46F4-9661-251FB5D8AEBC}" srcOrd="0" destOrd="0" parTransId="{B0AF2CA0-ED85-4997-BEA6-5EB0EA8C7347}" sibTransId="{01C4DEDA-4C10-4AB1-8194-2EA83300A5B7}"/>
    <dgm:cxn modelId="{B9818118-301B-4FC1-928C-2FAED0F7C521}" type="presOf" srcId="{FD3BBFB5-E771-4ECE-BEC1-E9BC93A95303}" destId="{5D071ACC-84D3-4195-AD26-5EF012E78839}" srcOrd="1" destOrd="0" presId="urn:microsoft.com/office/officeart/2005/8/layout/list1"/>
    <dgm:cxn modelId="{E15A921C-F47E-476B-B130-75361C353AEC}" type="presOf" srcId="{A9109A09-199F-442C-9345-3D81C97F5300}" destId="{E5B231AB-2868-4A72-B06C-48CA16ECCDD4}" srcOrd="0" destOrd="0" presId="urn:microsoft.com/office/officeart/2005/8/layout/list1"/>
    <dgm:cxn modelId="{1EEF601D-63B0-4711-A13C-F848A2869F23}" type="presOf" srcId="{9A2802A1-65ED-447E-BB04-E16F76247E5B}" destId="{C2C0A38C-E589-400A-AE6E-F87DBEA93C40}" srcOrd="1" destOrd="0" presId="urn:microsoft.com/office/officeart/2005/8/layout/list1"/>
    <dgm:cxn modelId="{CA93F81D-F1C2-4FE9-B564-D44428499EC6}" type="presOf" srcId="{A9109A09-199F-442C-9345-3D81C97F5300}" destId="{DCF5BAF1-48E6-465B-9FAF-359FD983B77B}" srcOrd="1" destOrd="0" presId="urn:microsoft.com/office/officeart/2005/8/layout/list1"/>
    <dgm:cxn modelId="{92FC6B1E-6950-4690-9400-529A1F72440F}" srcId="{262885A3-5AE2-4491-9A63-FBF918F2B0AC}" destId="{77F94A86-6624-48E7-B76B-AECA69967849}" srcOrd="1" destOrd="0" parTransId="{F238F4DC-164A-461E-B63A-BD30969BF238}" sibTransId="{BD0F4340-8E87-4BCB-9A73-D766A08242FC}"/>
    <dgm:cxn modelId="{F2D73420-11BB-4998-BDDD-7E668B6A3565}" type="presOf" srcId="{262885A3-5AE2-4491-9A63-FBF918F2B0AC}" destId="{F6E0F2A4-B7C2-4F7C-9042-61DB6DF7CACE}" srcOrd="0" destOrd="0" presId="urn:microsoft.com/office/officeart/2005/8/layout/list1"/>
    <dgm:cxn modelId="{18A4D022-BF37-4660-8CF1-F0794A20A805}" type="presOf" srcId="{262885A3-5AE2-4491-9A63-FBF918F2B0AC}" destId="{B55685FA-47F1-454E-B6A5-37027C1A461E}" srcOrd="1" destOrd="0" presId="urn:microsoft.com/office/officeart/2005/8/layout/list1"/>
    <dgm:cxn modelId="{DD2CF130-0B12-4782-A03E-73D8E15DDACA}" type="presOf" srcId="{FDFA9084-F762-4235-8D58-82D1254B3889}" destId="{8FB6C544-05B9-4069-8C09-635F096E4CDD}" srcOrd="1" destOrd="0" presId="urn:microsoft.com/office/officeart/2005/8/layout/list1"/>
    <dgm:cxn modelId="{C68C0460-8CF5-4FC3-8E8F-D23C70AF69FC}" srcId="{262885A3-5AE2-4491-9A63-FBF918F2B0AC}" destId="{F90D36BF-9B4E-48A0-BC3D-E6FBEE600F1A}" srcOrd="0" destOrd="0" parTransId="{152F3191-6D36-48B0-8C25-1027E2C4BC5A}" sibTransId="{353D8DB1-B300-49C0-9BF6-276DE041FC8E}"/>
    <dgm:cxn modelId="{C0A4CA42-A6D4-4172-8BFF-7B84CF1939B1}" type="presOf" srcId="{6E3B28A1-F85A-4F08-BB3E-99263BFC9421}" destId="{4AFFC9B6-971F-40FD-8087-F0158101D9E1}" srcOrd="0" destOrd="0" presId="urn:microsoft.com/office/officeart/2005/8/layout/list1"/>
    <dgm:cxn modelId="{50034D4B-2CFB-4F4B-9A0D-ADE103E676D1}" type="presOf" srcId="{9A2802A1-65ED-447E-BB04-E16F76247E5B}" destId="{BCE086CA-4CF7-4296-A183-F2A734A276EB}" srcOrd="0" destOrd="0" presId="urn:microsoft.com/office/officeart/2005/8/layout/list1"/>
    <dgm:cxn modelId="{2F7D9C8C-790A-4AD1-83AE-67B5E7B6A369}" srcId="{E3C37AF3-407B-48D9-9748-DC6101DE8AB3}" destId="{A9109A09-199F-442C-9345-3D81C97F5300}" srcOrd="3" destOrd="0" parTransId="{810D84B0-C7DD-4BA9-B25E-400EF6A1A141}" sibTransId="{1D9DAA58-C358-4285-B552-928A6B334666}"/>
    <dgm:cxn modelId="{1CF7C38E-F9E2-4582-8B01-084820922E94}" srcId="{E3C37AF3-407B-48D9-9748-DC6101DE8AB3}" destId="{FDFA9084-F762-4235-8D58-82D1254B3889}" srcOrd="0" destOrd="0" parTransId="{5B6DA4A5-0EAB-4BE8-B797-C45919C7434A}" sibTransId="{7EB2ACB6-559D-46DB-A218-F30C4891F2B0}"/>
    <dgm:cxn modelId="{954A9F92-C57D-4A10-B9F7-C50FA0102834}" type="presOf" srcId="{FDFA9084-F762-4235-8D58-82D1254B3889}" destId="{3A554BAD-4CD0-45F5-BF1C-F29353CCF222}" srcOrd="0" destOrd="0" presId="urn:microsoft.com/office/officeart/2005/8/layout/list1"/>
    <dgm:cxn modelId="{F2C70097-108C-4E2D-B950-80E78428FCF3}" type="presOf" srcId="{FD3BBFB5-E771-4ECE-BEC1-E9BC93A95303}" destId="{F6040378-DD52-481E-96E4-B9E3E5D375A5}" srcOrd="0" destOrd="0" presId="urn:microsoft.com/office/officeart/2005/8/layout/list1"/>
    <dgm:cxn modelId="{1B58B2A8-5785-410F-A22E-7B74BBD27B76}" srcId="{E3C37AF3-407B-48D9-9748-DC6101DE8AB3}" destId="{FD3BBFB5-E771-4ECE-BEC1-E9BC93A95303}" srcOrd="4" destOrd="0" parTransId="{FCCA6E2E-D73F-41F4-82E8-3F3F44BF5974}" sibTransId="{747C77B8-D9C7-46AA-B8AB-604E29D9A48A}"/>
    <dgm:cxn modelId="{663ADEB1-7EE3-4C1B-BEBC-75FA99BBF75D}" srcId="{9A2802A1-65ED-447E-BB04-E16F76247E5B}" destId="{056C00C2-7BD8-45C4-AECE-1692A028BC49}" srcOrd="1" destOrd="0" parTransId="{4FAFAB8C-11A2-4464-AA8B-8059AC564BC5}" sibTransId="{D558C43A-C548-4231-BBC5-B9C1C79163FA}"/>
    <dgm:cxn modelId="{7AE480B5-17BA-4F75-BBDD-81BFD80A961C}" type="presOf" srcId="{056C00C2-7BD8-45C4-AECE-1692A028BC49}" destId="{0880332D-EF71-4C9E-A00E-D9A4802698A3}" srcOrd="0" destOrd="1" presId="urn:microsoft.com/office/officeart/2005/8/layout/list1"/>
    <dgm:cxn modelId="{A4E1F6B8-E956-4D91-83FD-06A2C4FB3F3A}" type="presOf" srcId="{F90D36BF-9B4E-48A0-BC3D-E6FBEE600F1A}" destId="{E65BCAD9-CDC2-46E6-B93B-54894DDDAD47}" srcOrd="0" destOrd="0" presId="urn:microsoft.com/office/officeart/2005/8/layout/list1"/>
    <dgm:cxn modelId="{04189CC1-C6AF-4E9A-92E3-9347BF3BB253}" srcId="{A9109A09-199F-442C-9345-3D81C97F5300}" destId="{6E3B28A1-F85A-4F08-BB3E-99263BFC9421}" srcOrd="0" destOrd="0" parTransId="{DB9B80B3-0825-4C35-A4DA-2974D7A42AC2}" sibTransId="{041192D2-6296-4A20-BC34-DB443C22E8F4}"/>
    <dgm:cxn modelId="{E6547FC2-414A-4A9C-BB95-6F897BCD5D92}" type="presOf" srcId="{77F94A86-6624-48E7-B76B-AECA69967849}" destId="{E65BCAD9-CDC2-46E6-B93B-54894DDDAD47}" srcOrd="0" destOrd="1" presId="urn:microsoft.com/office/officeart/2005/8/layout/list1"/>
    <dgm:cxn modelId="{F92A14C4-0129-4A26-A5FF-FBE0D7066B4A}" type="presOf" srcId="{71447E26-BE46-4577-B73C-DE8104D3EB9E}" destId="{4AFFC9B6-971F-40FD-8087-F0158101D9E1}" srcOrd="0" destOrd="1" presId="urn:microsoft.com/office/officeart/2005/8/layout/list1"/>
    <dgm:cxn modelId="{8C4479C6-AF5B-4F4F-BB46-9DF26BCCAAFA}" srcId="{E3C37AF3-407B-48D9-9748-DC6101DE8AB3}" destId="{9A2802A1-65ED-447E-BB04-E16F76247E5B}" srcOrd="2" destOrd="0" parTransId="{5AA0CA88-C979-4BE5-B2EF-B18963FF7DFE}" sibTransId="{F2F7A487-B457-4F70-A627-9E3638D597D6}"/>
    <dgm:cxn modelId="{D1FC00D0-2DB9-4198-9E03-370F68B242E1}" srcId="{A9109A09-199F-442C-9345-3D81C97F5300}" destId="{71447E26-BE46-4577-B73C-DE8104D3EB9E}" srcOrd="1" destOrd="0" parTransId="{687E8D9E-A201-4C19-8502-BC8B61733147}" sibTransId="{62EFA8B2-5BDF-4B50-86FA-B76932BC5F03}"/>
    <dgm:cxn modelId="{6890F8D1-6109-48BF-9C01-F260FAD39870}" srcId="{E3C37AF3-407B-48D9-9748-DC6101DE8AB3}" destId="{262885A3-5AE2-4491-9A63-FBF918F2B0AC}" srcOrd="1" destOrd="0" parTransId="{C4C4153D-FC49-47B6-AEB5-79CD3F059348}" sibTransId="{86CCEEEE-745B-405A-B784-AE4E9FD6F639}"/>
    <dgm:cxn modelId="{8B83FDDA-5A4B-4C3C-8BCF-D0B0B4150A59}" type="presOf" srcId="{E3C37AF3-407B-48D9-9748-DC6101DE8AB3}" destId="{FE7E46FF-1F4F-4699-ADF4-3C179DE97A44}" srcOrd="0" destOrd="0" presId="urn:microsoft.com/office/officeart/2005/8/layout/list1"/>
    <dgm:cxn modelId="{7FD0C7F0-EB21-4BA9-A0A0-0C25B03605F7}" type="presOf" srcId="{DF6B0563-0ACA-46F4-9661-251FB5D8AEBC}" destId="{0880332D-EF71-4C9E-A00E-D9A4802698A3}" srcOrd="0" destOrd="0" presId="urn:microsoft.com/office/officeart/2005/8/layout/list1"/>
    <dgm:cxn modelId="{E3A9AE84-44F9-4944-9ED3-F193E10EF4B0}" type="presParOf" srcId="{FE7E46FF-1F4F-4699-ADF4-3C179DE97A44}" destId="{06EBC7B2-519C-478F-BAF7-0EAFA03803E9}" srcOrd="0" destOrd="0" presId="urn:microsoft.com/office/officeart/2005/8/layout/list1"/>
    <dgm:cxn modelId="{9D398E5D-7F04-4445-BFE4-91AF8DE229F6}" type="presParOf" srcId="{06EBC7B2-519C-478F-BAF7-0EAFA03803E9}" destId="{3A554BAD-4CD0-45F5-BF1C-F29353CCF222}" srcOrd="0" destOrd="0" presId="urn:microsoft.com/office/officeart/2005/8/layout/list1"/>
    <dgm:cxn modelId="{E4EFC597-B269-498A-A18D-AFE516B810D2}" type="presParOf" srcId="{06EBC7B2-519C-478F-BAF7-0EAFA03803E9}" destId="{8FB6C544-05B9-4069-8C09-635F096E4CDD}" srcOrd="1" destOrd="0" presId="urn:microsoft.com/office/officeart/2005/8/layout/list1"/>
    <dgm:cxn modelId="{9719337C-EB1D-4127-B34D-5038266BC321}" type="presParOf" srcId="{FE7E46FF-1F4F-4699-ADF4-3C179DE97A44}" destId="{F088F090-FE18-41FC-BF3B-C12C13D8B80C}" srcOrd="1" destOrd="0" presId="urn:microsoft.com/office/officeart/2005/8/layout/list1"/>
    <dgm:cxn modelId="{4E7EC7BE-9DBF-4788-A196-3E8F8224054A}" type="presParOf" srcId="{FE7E46FF-1F4F-4699-ADF4-3C179DE97A44}" destId="{A84697BF-9FFE-4EF2-A5C8-07E574F4E461}" srcOrd="2" destOrd="0" presId="urn:microsoft.com/office/officeart/2005/8/layout/list1"/>
    <dgm:cxn modelId="{023E959D-A34A-4E6C-AB7A-4CCD39CEC80E}" type="presParOf" srcId="{FE7E46FF-1F4F-4699-ADF4-3C179DE97A44}" destId="{F4EB6B93-27F0-42EC-BCBD-CE46A886F622}" srcOrd="3" destOrd="0" presId="urn:microsoft.com/office/officeart/2005/8/layout/list1"/>
    <dgm:cxn modelId="{CCA0D6FC-D776-413E-80BA-15199F158F56}" type="presParOf" srcId="{FE7E46FF-1F4F-4699-ADF4-3C179DE97A44}" destId="{24541310-62F1-40D0-8171-0AE5D652C8A2}" srcOrd="4" destOrd="0" presId="urn:microsoft.com/office/officeart/2005/8/layout/list1"/>
    <dgm:cxn modelId="{E317C49B-AC51-499D-8A1B-3C6D7BA80CD8}" type="presParOf" srcId="{24541310-62F1-40D0-8171-0AE5D652C8A2}" destId="{F6E0F2A4-B7C2-4F7C-9042-61DB6DF7CACE}" srcOrd="0" destOrd="0" presId="urn:microsoft.com/office/officeart/2005/8/layout/list1"/>
    <dgm:cxn modelId="{F4138269-D0BB-439E-BE1E-D25067136624}" type="presParOf" srcId="{24541310-62F1-40D0-8171-0AE5D652C8A2}" destId="{B55685FA-47F1-454E-B6A5-37027C1A461E}" srcOrd="1" destOrd="0" presId="urn:microsoft.com/office/officeart/2005/8/layout/list1"/>
    <dgm:cxn modelId="{B638A09C-47C3-441B-B3AC-DDA4BA21841C}" type="presParOf" srcId="{FE7E46FF-1F4F-4699-ADF4-3C179DE97A44}" destId="{A82744AE-18AD-4298-BA0E-C33B94CE4F17}" srcOrd="5" destOrd="0" presId="urn:microsoft.com/office/officeart/2005/8/layout/list1"/>
    <dgm:cxn modelId="{865A4F19-F888-4D46-B154-8774A7B9BC68}" type="presParOf" srcId="{FE7E46FF-1F4F-4699-ADF4-3C179DE97A44}" destId="{E65BCAD9-CDC2-46E6-B93B-54894DDDAD47}" srcOrd="6" destOrd="0" presId="urn:microsoft.com/office/officeart/2005/8/layout/list1"/>
    <dgm:cxn modelId="{4F562E04-794D-46A6-B6F2-71374D209CDB}" type="presParOf" srcId="{FE7E46FF-1F4F-4699-ADF4-3C179DE97A44}" destId="{DA393470-5FE5-40D2-BE3C-4E7E116A9BF6}" srcOrd="7" destOrd="0" presId="urn:microsoft.com/office/officeart/2005/8/layout/list1"/>
    <dgm:cxn modelId="{00B81EEB-B9E5-4A96-AFFC-FC99C4B878F4}" type="presParOf" srcId="{FE7E46FF-1F4F-4699-ADF4-3C179DE97A44}" destId="{C950B1CA-FD9F-43C9-A29C-7CCC107B6495}" srcOrd="8" destOrd="0" presId="urn:microsoft.com/office/officeart/2005/8/layout/list1"/>
    <dgm:cxn modelId="{D49F25BF-A342-420E-BCE6-D750334FEC75}" type="presParOf" srcId="{C950B1CA-FD9F-43C9-A29C-7CCC107B6495}" destId="{BCE086CA-4CF7-4296-A183-F2A734A276EB}" srcOrd="0" destOrd="0" presId="urn:microsoft.com/office/officeart/2005/8/layout/list1"/>
    <dgm:cxn modelId="{F5EB539E-BD61-424A-8D06-D19F17E700E1}" type="presParOf" srcId="{C950B1CA-FD9F-43C9-A29C-7CCC107B6495}" destId="{C2C0A38C-E589-400A-AE6E-F87DBEA93C40}" srcOrd="1" destOrd="0" presId="urn:microsoft.com/office/officeart/2005/8/layout/list1"/>
    <dgm:cxn modelId="{CE4C4588-09FF-4432-AC91-948957B0C6B8}" type="presParOf" srcId="{FE7E46FF-1F4F-4699-ADF4-3C179DE97A44}" destId="{823ABB31-0B2E-4CF9-913C-2C7799362157}" srcOrd="9" destOrd="0" presId="urn:microsoft.com/office/officeart/2005/8/layout/list1"/>
    <dgm:cxn modelId="{F82F760A-D404-4F54-B6D6-2CB141A6D443}" type="presParOf" srcId="{FE7E46FF-1F4F-4699-ADF4-3C179DE97A44}" destId="{0880332D-EF71-4C9E-A00E-D9A4802698A3}" srcOrd="10" destOrd="0" presId="urn:microsoft.com/office/officeart/2005/8/layout/list1"/>
    <dgm:cxn modelId="{3870EB57-D48E-4DAB-AEE0-591F93AFC196}" type="presParOf" srcId="{FE7E46FF-1F4F-4699-ADF4-3C179DE97A44}" destId="{F663FE0C-D9A9-452F-BCE0-D11D43C12F87}" srcOrd="11" destOrd="0" presId="urn:microsoft.com/office/officeart/2005/8/layout/list1"/>
    <dgm:cxn modelId="{531D587C-CDE7-45C4-833E-866FCE1427AE}" type="presParOf" srcId="{FE7E46FF-1F4F-4699-ADF4-3C179DE97A44}" destId="{C777DE18-829D-4420-A53B-54D65FECCDD0}" srcOrd="12" destOrd="0" presId="urn:microsoft.com/office/officeart/2005/8/layout/list1"/>
    <dgm:cxn modelId="{C2EAE200-944C-438A-B09B-42AE44812B50}" type="presParOf" srcId="{C777DE18-829D-4420-A53B-54D65FECCDD0}" destId="{E5B231AB-2868-4A72-B06C-48CA16ECCDD4}" srcOrd="0" destOrd="0" presId="urn:microsoft.com/office/officeart/2005/8/layout/list1"/>
    <dgm:cxn modelId="{B9106D1D-7E6B-4BE4-A186-9E3108CB7180}" type="presParOf" srcId="{C777DE18-829D-4420-A53B-54D65FECCDD0}" destId="{DCF5BAF1-48E6-465B-9FAF-359FD983B77B}" srcOrd="1" destOrd="0" presId="urn:microsoft.com/office/officeart/2005/8/layout/list1"/>
    <dgm:cxn modelId="{B8E17FAA-CADF-46F6-AB71-E99858EFAD75}" type="presParOf" srcId="{FE7E46FF-1F4F-4699-ADF4-3C179DE97A44}" destId="{DE9AE38E-9E64-4AEE-AC5A-7684CED8D1BA}" srcOrd="13" destOrd="0" presId="urn:microsoft.com/office/officeart/2005/8/layout/list1"/>
    <dgm:cxn modelId="{748753EF-4AC1-48EC-B64D-BC29FD9ED5FF}" type="presParOf" srcId="{FE7E46FF-1F4F-4699-ADF4-3C179DE97A44}" destId="{4AFFC9B6-971F-40FD-8087-F0158101D9E1}" srcOrd="14" destOrd="0" presId="urn:microsoft.com/office/officeart/2005/8/layout/list1"/>
    <dgm:cxn modelId="{D93C47AB-8D43-412E-90BD-98BF8A6CCA4E}" type="presParOf" srcId="{FE7E46FF-1F4F-4699-ADF4-3C179DE97A44}" destId="{36EC0DD8-E0C6-4524-AAA8-E9B99247B294}" srcOrd="15" destOrd="0" presId="urn:microsoft.com/office/officeart/2005/8/layout/list1"/>
    <dgm:cxn modelId="{BBA965D1-4E87-4381-B37C-FC6D9C65DD71}" type="presParOf" srcId="{FE7E46FF-1F4F-4699-ADF4-3C179DE97A44}" destId="{3EE96F96-2397-4EBE-91B3-7711D542B9DC}" srcOrd="16" destOrd="0" presId="urn:microsoft.com/office/officeart/2005/8/layout/list1"/>
    <dgm:cxn modelId="{B3A60E12-1D9F-4C33-9F06-AA149A740EAC}" type="presParOf" srcId="{3EE96F96-2397-4EBE-91B3-7711D542B9DC}" destId="{F6040378-DD52-481E-96E4-B9E3E5D375A5}" srcOrd="0" destOrd="0" presId="urn:microsoft.com/office/officeart/2005/8/layout/list1"/>
    <dgm:cxn modelId="{F20C8984-2B99-46C6-9067-9E302F546A91}" type="presParOf" srcId="{3EE96F96-2397-4EBE-91B3-7711D542B9DC}" destId="{5D071ACC-84D3-4195-AD26-5EF012E78839}" srcOrd="1" destOrd="0" presId="urn:microsoft.com/office/officeart/2005/8/layout/list1"/>
    <dgm:cxn modelId="{8405A887-4552-4720-AFF8-1BBFD94C7577}" type="presParOf" srcId="{FE7E46FF-1F4F-4699-ADF4-3C179DE97A44}" destId="{82DE7651-D149-4D58-9DC8-AA56943B7EEC}" srcOrd="17" destOrd="0" presId="urn:microsoft.com/office/officeart/2005/8/layout/list1"/>
    <dgm:cxn modelId="{A1958751-72FA-4465-8715-06DCFD335580}" type="presParOf" srcId="{FE7E46FF-1F4F-4699-ADF4-3C179DE97A44}" destId="{9B211DE4-1286-4C6B-81D6-345188A4C84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C37AF3-407B-48D9-9748-DC6101DE8A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62885A3-5AE2-4491-9A63-FBF918F2B0AC}">
      <dgm:prSet phldrT="[Text]" custT="1"/>
      <dgm:spPr>
        <a:solidFill>
          <a:srgbClr val="92D050"/>
        </a:solidFill>
      </dgm:spPr>
      <dgm:t>
        <a:bodyPr/>
        <a:lstStyle/>
        <a:p>
          <a:r>
            <a:rPr lang="hr-HR" sz="1800" dirty="0"/>
            <a:t>OBJAVLJENI POZIVI (4) – 23,62 MEUR</a:t>
          </a:r>
        </a:p>
      </dgm:t>
    </dgm:pt>
    <dgm:pt modelId="{C4C4153D-FC49-47B6-AEB5-79CD3F059348}" type="parTrans" cxnId="{6890F8D1-6109-48BF-9C01-F260FAD39870}">
      <dgm:prSet/>
      <dgm:spPr/>
      <dgm:t>
        <a:bodyPr/>
        <a:lstStyle/>
        <a:p>
          <a:endParaRPr lang="hr-HR" sz="1200"/>
        </a:p>
      </dgm:t>
    </dgm:pt>
    <dgm:pt modelId="{86CCEEEE-745B-405A-B784-AE4E9FD6F639}" type="sibTrans" cxnId="{6890F8D1-6109-48BF-9C01-F260FAD39870}">
      <dgm:prSet/>
      <dgm:spPr/>
      <dgm:t>
        <a:bodyPr/>
        <a:lstStyle/>
        <a:p>
          <a:endParaRPr lang="hr-HR" sz="1200"/>
        </a:p>
      </dgm:t>
    </dgm:pt>
    <dgm:pt modelId="{9A2802A1-65ED-447E-BB04-E16F76247E5B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r-HR" sz="1800" dirty="0"/>
            <a:t>POZIVI KOJI NISU U IZRADI (5) – 31,37 MEUR</a:t>
          </a:r>
        </a:p>
      </dgm:t>
    </dgm:pt>
    <dgm:pt modelId="{5AA0CA88-C979-4BE5-B2EF-B18963FF7DFE}" type="parTrans" cxnId="{8C4479C6-AF5B-4F4F-BB46-9DF26BCCAAFA}">
      <dgm:prSet/>
      <dgm:spPr/>
      <dgm:t>
        <a:bodyPr/>
        <a:lstStyle/>
        <a:p>
          <a:endParaRPr lang="hr-HR" sz="1200"/>
        </a:p>
      </dgm:t>
    </dgm:pt>
    <dgm:pt modelId="{F2F7A487-B457-4F70-A627-9E3638D597D6}" type="sibTrans" cxnId="{8C4479C6-AF5B-4F4F-BB46-9DF26BCCAAFA}">
      <dgm:prSet/>
      <dgm:spPr/>
      <dgm:t>
        <a:bodyPr/>
        <a:lstStyle/>
        <a:p>
          <a:endParaRPr lang="hr-HR" sz="1200"/>
        </a:p>
      </dgm:t>
    </dgm:pt>
    <dgm:pt modelId="{F90D36BF-9B4E-48A0-BC3D-E6FBEE600F1A}">
      <dgm:prSet custT="1"/>
      <dgm:spPr/>
      <dgm:t>
        <a:bodyPr/>
        <a:lstStyle/>
        <a:p>
          <a:pPr>
            <a:buFont typeface="+mj-lt"/>
            <a:buNone/>
          </a:pPr>
          <a:r>
            <a:rPr lang="hr-HR" sz="1200" b="1" i="0" u="none" kern="1200" dirty="0"/>
            <a:t>		</a:t>
          </a:r>
          <a:r>
            <a:rPr lang="hr-HR" sz="1400" b="1" i="0" u="none" kern="1200" dirty="0"/>
            <a:t>       </a:t>
          </a:r>
          <a:r>
            <a:rPr lang="hr-HR" sz="1400" b="1" i="0" u="none" kern="1200" dirty="0">
              <a:solidFill>
                <a:srgbClr val="FF9933"/>
              </a:solidFill>
            </a:rPr>
            <a:t>1. Biciklistička infrastruktura (OG), 6,21 MEUR </a:t>
          </a:r>
          <a:r>
            <a:rPr lang="hr-HR" sz="1400" b="0" i="1" u="none" kern="1200" dirty="0">
              <a:solidFill>
                <a:srgbClr val="FF9933"/>
              </a:solidFill>
            </a:rPr>
            <a:t>– ugovoreno (7)</a:t>
          </a:r>
          <a:endParaRPr lang="hr-HR" sz="1400" b="0" i="1" kern="1200" dirty="0">
            <a:solidFill>
              <a:srgbClr val="FF9933"/>
            </a:solidFill>
          </a:endParaRPr>
        </a:p>
      </dgm:t>
    </dgm:pt>
    <dgm:pt modelId="{152F3191-6D36-48B0-8C25-1027E2C4BC5A}" type="parTrans" cxnId="{C68C0460-8CF5-4FC3-8E8F-D23C70AF69FC}">
      <dgm:prSet/>
      <dgm:spPr/>
      <dgm:t>
        <a:bodyPr/>
        <a:lstStyle/>
        <a:p>
          <a:endParaRPr lang="hr-HR" sz="1200"/>
        </a:p>
      </dgm:t>
    </dgm:pt>
    <dgm:pt modelId="{353D8DB1-B300-49C0-9BF6-276DE041FC8E}" type="sibTrans" cxnId="{C68C0460-8CF5-4FC3-8E8F-D23C70AF69FC}">
      <dgm:prSet/>
      <dgm:spPr/>
      <dgm:t>
        <a:bodyPr/>
        <a:lstStyle/>
        <a:p>
          <a:endParaRPr lang="hr-HR" sz="1200"/>
        </a:p>
      </dgm:t>
    </dgm:pt>
    <dgm:pt modelId="{6A8EAD09-FA7A-47AB-9237-9283A121770B}">
      <dgm:prSet custT="1"/>
      <dgm:spPr/>
      <dgm:t>
        <a:bodyPr/>
        <a:lstStyle/>
        <a:p>
          <a:pPr>
            <a:buFont typeface="+mj-lt"/>
            <a:buNone/>
          </a:pPr>
          <a:r>
            <a:rPr lang="hr-HR" sz="1400" b="1" i="0" u="none" kern="1200" dirty="0"/>
            <a:t>		     </a:t>
          </a:r>
          <a:r>
            <a:rPr lang="hr-HR" sz="14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2. </a:t>
          </a:r>
          <a:r>
            <a:rPr lang="nn-NO" sz="14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Sportska i zelena infra</a:t>
          </a:r>
          <a:r>
            <a:rPr lang="hr-HR" sz="14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struktura</a:t>
          </a:r>
          <a:r>
            <a:rPr lang="nn-NO" sz="14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 (OT)</a:t>
          </a:r>
          <a:r>
            <a:rPr lang="hr-HR" sz="14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, 7,93 MEUR </a:t>
          </a:r>
          <a:r>
            <a:rPr lang="hr-HR" sz="1400" b="0" i="1" u="none" kern="1200" dirty="0">
              <a:solidFill>
                <a:srgbClr val="FF9933"/>
              </a:solidFill>
            </a:rPr>
            <a:t>– ugovoreno (2)</a:t>
          </a:r>
          <a:endParaRPr lang="hr-HR" sz="1400" kern="1200" dirty="0"/>
        </a:p>
      </dgm:t>
    </dgm:pt>
    <dgm:pt modelId="{B1DA87D7-191C-453B-BF89-C567460FE46D}" type="parTrans" cxnId="{E4494017-D9A0-4DC8-813A-B6C31452F52F}">
      <dgm:prSet/>
      <dgm:spPr/>
      <dgm:t>
        <a:bodyPr/>
        <a:lstStyle/>
        <a:p>
          <a:endParaRPr lang="hr-HR" sz="1200"/>
        </a:p>
      </dgm:t>
    </dgm:pt>
    <dgm:pt modelId="{8149EEA1-0266-4E4F-B18D-E25FBECEBCDC}" type="sibTrans" cxnId="{E4494017-D9A0-4DC8-813A-B6C31452F52F}">
      <dgm:prSet/>
      <dgm:spPr/>
      <dgm:t>
        <a:bodyPr/>
        <a:lstStyle/>
        <a:p>
          <a:endParaRPr lang="hr-HR" sz="1200"/>
        </a:p>
      </dgm:t>
    </dgm:pt>
    <dgm:pt modelId="{FDFA9084-F762-4235-8D58-82D1254B3889}">
      <dgm:prSet custT="1"/>
      <dgm:spPr/>
      <dgm:t>
        <a:bodyPr/>
        <a:lstStyle/>
        <a:p>
          <a:r>
            <a:rPr lang="hr-HR" sz="1800" dirty="0"/>
            <a:t>UKUPAN BROJ POZIVA (9) – 55 MEUR</a:t>
          </a:r>
        </a:p>
      </dgm:t>
    </dgm:pt>
    <dgm:pt modelId="{5B6DA4A5-0EAB-4BE8-B797-C45919C7434A}" type="parTrans" cxnId="{1CF7C38E-F9E2-4582-8B01-084820922E94}">
      <dgm:prSet/>
      <dgm:spPr/>
      <dgm:t>
        <a:bodyPr/>
        <a:lstStyle/>
        <a:p>
          <a:endParaRPr lang="hr-HR" sz="1200"/>
        </a:p>
      </dgm:t>
    </dgm:pt>
    <dgm:pt modelId="{7EB2ACB6-559D-46DB-A218-F30C4891F2B0}" type="sibTrans" cxnId="{1CF7C38E-F9E2-4582-8B01-084820922E94}">
      <dgm:prSet/>
      <dgm:spPr/>
      <dgm:t>
        <a:bodyPr/>
        <a:lstStyle/>
        <a:p>
          <a:endParaRPr lang="hr-HR" sz="1200"/>
        </a:p>
      </dgm:t>
    </dgm:pt>
    <dgm:pt modelId="{2E7D9C1D-C0E5-4461-BEB6-A54FB4A1C2F0}">
      <dgm:prSet custT="1"/>
      <dgm:spPr>
        <a:solidFill>
          <a:srgbClr val="FF9933"/>
        </a:solidFill>
      </dgm:spPr>
      <dgm:t>
        <a:bodyPr/>
        <a:lstStyle/>
        <a:p>
          <a:r>
            <a:rPr lang="hr-HR" sz="1800" dirty="0"/>
            <a:t>UGOVORENO (9 PROJEKATA) – 10,55 MEUR </a:t>
          </a:r>
        </a:p>
      </dgm:t>
    </dgm:pt>
    <dgm:pt modelId="{C1D0B946-4996-4B4F-B943-ADAF8B361BCB}" type="parTrans" cxnId="{23E0BBFD-D5CE-4198-B3C4-450151B8D3CE}">
      <dgm:prSet/>
      <dgm:spPr/>
      <dgm:t>
        <a:bodyPr/>
        <a:lstStyle/>
        <a:p>
          <a:endParaRPr lang="hr-HR" sz="1200"/>
        </a:p>
      </dgm:t>
    </dgm:pt>
    <dgm:pt modelId="{3AE84BB6-1540-4BC7-9342-4B7E29ECDF4B}" type="sibTrans" cxnId="{23E0BBFD-D5CE-4198-B3C4-450151B8D3CE}">
      <dgm:prSet/>
      <dgm:spPr/>
      <dgm:t>
        <a:bodyPr/>
        <a:lstStyle/>
        <a:p>
          <a:endParaRPr lang="hr-HR" sz="1200"/>
        </a:p>
      </dgm:t>
    </dgm:pt>
    <dgm:pt modelId="{4DFBEAB8-D008-4C64-BF9C-4682F7A720AD}">
      <dgm:prSet custT="1"/>
      <dgm:spPr/>
      <dgm:t>
        <a:bodyPr/>
        <a:lstStyle/>
        <a:p>
          <a:endParaRPr lang="hr-HR" sz="1200" b="1" dirty="0"/>
        </a:p>
      </dgm:t>
    </dgm:pt>
    <dgm:pt modelId="{63AA63D8-6078-4DE5-814F-53F7D94B072A}" type="sibTrans" cxnId="{3B8204B1-3B52-4F02-AB9C-7D71A3C8379F}">
      <dgm:prSet/>
      <dgm:spPr/>
      <dgm:t>
        <a:bodyPr/>
        <a:lstStyle/>
        <a:p>
          <a:endParaRPr lang="hr-HR" sz="1200"/>
        </a:p>
      </dgm:t>
    </dgm:pt>
    <dgm:pt modelId="{473B4A93-3A65-4331-BBBC-41762B76BBCB}" type="parTrans" cxnId="{3B8204B1-3B52-4F02-AB9C-7D71A3C8379F}">
      <dgm:prSet/>
      <dgm:spPr/>
      <dgm:t>
        <a:bodyPr/>
        <a:lstStyle/>
        <a:p>
          <a:endParaRPr lang="hr-HR" sz="1200"/>
        </a:p>
      </dgm:t>
    </dgm:pt>
    <dgm:pt modelId="{EFFB2993-4216-4EF3-BEBC-81B96FE4601F}">
      <dgm:prSet custT="1"/>
      <dgm:spPr/>
      <dgm:t>
        <a:bodyPr/>
        <a:lstStyle/>
        <a:p>
          <a:pPr>
            <a:buFontTx/>
            <a:buNone/>
          </a:pPr>
          <a:r>
            <a:rPr lang="hr-HR" sz="1400" b="1" dirty="0">
              <a:solidFill>
                <a:schemeClr val="tx2">
                  <a:lumMod val="50000"/>
                  <a:lumOff val="50000"/>
                </a:schemeClr>
              </a:solidFill>
            </a:rPr>
            <a:t>Q2 2026.    </a:t>
          </a:r>
          <a:r>
            <a:rPr lang="hr-HR" sz="1400" b="1" dirty="0">
              <a:solidFill>
                <a:schemeClr val="tx1"/>
              </a:solidFill>
            </a:rPr>
            <a:t> 1</a:t>
          </a:r>
          <a:r>
            <a:rPr lang="hr-HR" sz="1400" b="1" i="0" u="none" dirty="0">
              <a:solidFill>
                <a:schemeClr val="tx1"/>
              </a:solidFill>
            </a:rPr>
            <a:t>. </a:t>
          </a:r>
          <a:r>
            <a:rPr lang="hr-HR" sz="1400" b="1" i="0" u="none" dirty="0"/>
            <a:t>Gradska knjižnica Osijek, 11,27 MEUR </a:t>
          </a:r>
          <a:r>
            <a:rPr lang="hr-HR" sz="1400" b="0" i="1" u="none" dirty="0">
              <a:solidFill>
                <a:srgbClr val="FF0000"/>
              </a:solidFill>
            </a:rPr>
            <a:t>– nije dostavljena dokumentacija</a:t>
          </a:r>
          <a:endParaRPr lang="hr-HR" sz="1400" dirty="0"/>
        </a:p>
      </dgm:t>
    </dgm:pt>
    <dgm:pt modelId="{2E2309FE-3950-4FBA-A210-ABCBA12029E7}" type="sibTrans" cxnId="{F202DAFC-BC15-434B-867D-E775E32D36FA}">
      <dgm:prSet/>
      <dgm:spPr/>
      <dgm:t>
        <a:bodyPr/>
        <a:lstStyle/>
        <a:p>
          <a:endParaRPr lang="hr-HR" sz="1200"/>
        </a:p>
      </dgm:t>
    </dgm:pt>
    <dgm:pt modelId="{9F7AFB7C-076F-4FE0-B151-C74EAF0447D7}" type="parTrans" cxnId="{F202DAFC-BC15-434B-867D-E775E32D36FA}">
      <dgm:prSet/>
      <dgm:spPr/>
      <dgm:t>
        <a:bodyPr/>
        <a:lstStyle/>
        <a:p>
          <a:endParaRPr lang="hr-HR" sz="1200"/>
        </a:p>
      </dgm:t>
    </dgm:pt>
    <dgm:pt modelId="{B7D9F521-0D44-4C90-BE28-5770DA4A5D5C}">
      <dgm:prSet custT="1"/>
      <dgm:spPr/>
      <dgm:t>
        <a:bodyPr/>
        <a:lstStyle/>
        <a:p>
          <a:pPr>
            <a:buFont typeface="+mj-lt"/>
            <a:buNone/>
          </a:pPr>
          <a:r>
            <a:rPr lang="hr-HR" sz="1400" b="1" dirty="0">
              <a:solidFill>
                <a:schemeClr val="tx2">
                  <a:lumMod val="50000"/>
                  <a:lumOff val="50000"/>
                </a:schemeClr>
              </a:solidFill>
            </a:rPr>
            <a:t>Q4 2026.     </a:t>
          </a:r>
          <a:r>
            <a:rPr lang="hr-HR" sz="1400" b="1" dirty="0">
              <a:solidFill>
                <a:schemeClr val="tx1"/>
              </a:solidFill>
            </a:rPr>
            <a:t>4.</a:t>
          </a:r>
          <a:r>
            <a:rPr lang="hr-HR" sz="1400" b="1" i="0" u="none" dirty="0"/>
            <a:t> Rekonstrukcija Tržnice, 6,37 MEUR </a:t>
          </a:r>
          <a:r>
            <a:rPr lang="hr-HR" sz="1400" b="0" i="1" u="none" dirty="0">
              <a:solidFill>
                <a:srgbClr val="FF0000"/>
              </a:solidFill>
            </a:rPr>
            <a:t>– nije dostavljena dokumentacija</a:t>
          </a:r>
          <a:r>
            <a:rPr lang="hr-HR" sz="1400" b="1" i="0" u="none" dirty="0"/>
            <a:t> </a:t>
          </a:r>
          <a:endParaRPr lang="hr-HR" sz="1400" dirty="0"/>
        </a:p>
      </dgm:t>
    </dgm:pt>
    <dgm:pt modelId="{BA3CC725-3D76-432C-8F61-67C8A1645950}" type="sibTrans" cxnId="{D3A11965-7C53-41FC-AD5F-FDB4B43A1DF3}">
      <dgm:prSet/>
      <dgm:spPr/>
      <dgm:t>
        <a:bodyPr/>
        <a:lstStyle/>
        <a:p>
          <a:endParaRPr lang="hr-HR" sz="1200"/>
        </a:p>
      </dgm:t>
    </dgm:pt>
    <dgm:pt modelId="{E2E17EB1-4C75-45C9-B0FB-18B2C59E8D52}" type="parTrans" cxnId="{D3A11965-7C53-41FC-AD5F-FDB4B43A1DF3}">
      <dgm:prSet/>
      <dgm:spPr/>
      <dgm:t>
        <a:bodyPr/>
        <a:lstStyle/>
        <a:p>
          <a:endParaRPr lang="hr-HR" sz="1200"/>
        </a:p>
      </dgm:t>
    </dgm:pt>
    <dgm:pt modelId="{A78BEC7B-2E9A-4EB0-B267-861CE8F57376}">
      <dgm:prSet custT="1"/>
      <dgm:spPr/>
      <dgm:t>
        <a:bodyPr/>
        <a:lstStyle/>
        <a:p>
          <a:pPr>
            <a:buFont typeface="+mj-lt"/>
            <a:buNone/>
          </a:pPr>
          <a:r>
            <a:rPr lang="hr-HR" sz="1400" b="1" dirty="0">
              <a:solidFill>
                <a:schemeClr val="tx2">
                  <a:lumMod val="50000"/>
                  <a:lumOff val="50000"/>
                </a:schemeClr>
              </a:solidFill>
            </a:rPr>
            <a:t>Q2 2027.     </a:t>
          </a:r>
          <a:r>
            <a:rPr lang="hr-HR" sz="1400" b="1" dirty="0">
              <a:solidFill>
                <a:schemeClr val="tx1"/>
              </a:solidFill>
            </a:rPr>
            <a:t>5</a:t>
          </a:r>
          <a:r>
            <a:rPr lang="hr-HR" sz="1400" b="1" i="0" u="none" dirty="0">
              <a:solidFill>
                <a:schemeClr val="tx1"/>
              </a:solidFill>
            </a:rPr>
            <a:t>. </a:t>
          </a:r>
          <a:r>
            <a:rPr lang="hr-HR" sz="1400" b="1" i="0" u="none" dirty="0"/>
            <a:t>Kompleks OLT, 3,40 MEUR </a:t>
          </a:r>
          <a:r>
            <a:rPr lang="hr-HR" sz="1400" b="0" i="1" u="none" dirty="0">
              <a:solidFill>
                <a:srgbClr val="FF0000"/>
              </a:solidFill>
            </a:rPr>
            <a:t>– nije dostavljena dokumentacija</a:t>
          </a:r>
          <a:endParaRPr lang="hr-HR" sz="1400" dirty="0"/>
        </a:p>
      </dgm:t>
    </dgm:pt>
    <dgm:pt modelId="{CDC8A700-78C6-4E56-81B6-F99761D1164B}" type="sibTrans" cxnId="{E65A4F1B-F876-4DF8-85A8-7584E03DB36C}">
      <dgm:prSet/>
      <dgm:spPr/>
      <dgm:t>
        <a:bodyPr/>
        <a:lstStyle/>
        <a:p>
          <a:endParaRPr lang="hr-HR" sz="1200"/>
        </a:p>
      </dgm:t>
    </dgm:pt>
    <dgm:pt modelId="{A20F5C75-4272-4170-8D5F-9B5BB2413271}" type="parTrans" cxnId="{E65A4F1B-F876-4DF8-85A8-7584E03DB36C}">
      <dgm:prSet/>
      <dgm:spPr/>
      <dgm:t>
        <a:bodyPr/>
        <a:lstStyle/>
        <a:p>
          <a:endParaRPr lang="hr-HR" sz="1200"/>
        </a:p>
      </dgm:t>
    </dgm:pt>
    <dgm:pt modelId="{0CF7128B-FAC0-4D6A-BC03-918F6C797C7A}">
      <dgm:prSet custT="1"/>
      <dgm:spPr/>
      <dgm:t>
        <a:bodyPr/>
        <a:lstStyle/>
        <a:p>
          <a:pPr>
            <a:buFont typeface="+mj-lt"/>
            <a:buNone/>
          </a:pPr>
          <a:r>
            <a:rPr lang="hr-HR" sz="1400" b="1" kern="1200" dirty="0">
              <a:solidFill>
                <a:schemeClr val="tx1"/>
              </a:solidFill>
            </a:rPr>
            <a:t>		     3</a:t>
          </a:r>
          <a:r>
            <a:rPr lang="hr-HR" sz="1400" b="1" i="0" u="none" kern="1200" dirty="0">
              <a:solidFill>
                <a:schemeClr val="tx1"/>
              </a:solidFill>
            </a:rPr>
            <a:t>. Park Zrinjevac i dvorana, 4,70 MEUR</a:t>
          </a:r>
          <a:endParaRPr lang="hr-HR" sz="1400" kern="1200" dirty="0">
            <a:solidFill>
              <a:schemeClr val="tx1"/>
            </a:solidFill>
          </a:endParaRPr>
        </a:p>
      </dgm:t>
    </dgm:pt>
    <dgm:pt modelId="{599F4DF7-7776-491B-9BE2-4C67A2630D77}" type="parTrans" cxnId="{384857C8-80E8-40AB-81B9-FCEBFDA25FE7}">
      <dgm:prSet/>
      <dgm:spPr/>
      <dgm:t>
        <a:bodyPr/>
        <a:lstStyle/>
        <a:p>
          <a:endParaRPr lang="hr-HR"/>
        </a:p>
      </dgm:t>
    </dgm:pt>
    <dgm:pt modelId="{D2AF3E61-5B40-47E1-8F9C-D40727AD45A2}" type="sibTrans" cxnId="{384857C8-80E8-40AB-81B9-FCEBFDA25FE7}">
      <dgm:prSet/>
      <dgm:spPr/>
      <dgm:t>
        <a:bodyPr/>
        <a:lstStyle/>
        <a:p>
          <a:endParaRPr lang="hr-HR"/>
        </a:p>
      </dgm:t>
    </dgm:pt>
    <dgm:pt modelId="{4337E764-30C1-4800-A58B-5F793CEC6813}">
      <dgm:prSet custT="1"/>
      <dgm:spPr/>
      <dgm:t>
        <a:bodyPr/>
        <a:lstStyle/>
        <a:p>
          <a:pPr>
            <a:buFont typeface="+mj-lt"/>
            <a:buNone/>
          </a:pPr>
          <a:r>
            <a:rPr lang="hr-HR" sz="1400" b="1" dirty="0">
              <a:solidFill>
                <a:schemeClr val="tx1"/>
              </a:solidFill>
            </a:rPr>
            <a:t>                   4</a:t>
          </a:r>
          <a:r>
            <a:rPr lang="hr-HR" sz="1400" b="1" i="0" u="none" dirty="0">
              <a:solidFill>
                <a:schemeClr val="tx1"/>
              </a:solidFill>
              <a:latin typeface="Aptos" panose="02110004020202020204"/>
              <a:ea typeface="+mn-ea"/>
              <a:cs typeface="+mn-cs"/>
            </a:rPr>
            <a:t>. Društvena </a:t>
          </a:r>
          <a:r>
            <a:rPr lang="hr-HR" sz="1400" b="1" i="0" u="none" dirty="0">
              <a:solidFill>
                <a:schemeClr val="tx1"/>
              </a:solidFill>
            </a:rPr>
            <a:t>i javna infrastruktura (OT), 4,77 MEUR</a:t>
          </a:r>
          <a:endParaRPr lang="hr-HR" sz="1400" dirty="0">
            <a:solidFill>
              <a:schemeClr val="tx1"/>
            </a:solidFill>
          </a:endParaRPr>
        </a:p>
      </dgm:t>
    </dgm:pt>
    <dgm:pt modelId="{CCC47DFE-365A-438F-8ACF-146EAAB61FE0}" type="parTrans" cxnId="{D0CA04ED-1407-4363-8FD5-0EF9BF0895BF}">
      <dgm:prSet/>
      <dgm:spPr/>
      <dgm:t>
        <a:bodyPr/>
        <a:lstStyle/>
        <a:p>
          <a:endParaRPr lang="hr-HR"/>
        </a:p>
      </dgm:t>
    </dgm:pt>
    <dgm:pt modelId="{49153BC4-C214-4E92-AA92-9C39E055516A}" type="sibTrans" cxnId="{D0CA04ED-1407-4363-8FD5-0EF9BF0895BF}">
      <dgm:prSet/>
      <dgm:spPr/>
      <dgm:t>
        <a:bodyPr/>
        <a:lstStyle/>
        <a:p>
          <a:endParaRPr lang="hr-HR"/>
        </a:p>
      </dgm:t>
    </dgm:pt>
    <dgm:pt modelId="{6D78AD3E-2A96-492E-9689-45A38C08B656}">
      <dgm:prSet custT="1"/>
      <dgm:spPr/>
      <dgm:t>
        <a:bodyPr/>
        <a:lstStyle/>
        <a:p>
          <a:pPr>
            <a:buFontTx/>
            <a:buNone/>
          </a:pPr>
          <a:r>
            <a:rPr lang="hr-HR" sz="1400" b="1" dirty="0">
              <a:solidFill>
                <a:schemeClr val="tx2">
                  <a:lumMod val="50000"/>
                  <a:lumOff val="50000"/>
                </a:schemeClr>
              </a:solidFill>
            </a:rPr>
            <a:t>Q4 2026.     </a:t>
          </a:r>
          <a:r>
            <a:rPr lang="hr-HR" sz="1400" b="1" dirty="0">
              <a:solidFill>
                <a:schemeClr val="tx1"/>
              </a:solidFill>
            </a:rPr>
            <a:t>3</a:t>
          </a:r>
          <a:r>
            <a:rPr lang="hr-HR" sz="1400" b="1" i="0" u="none" dirty="0">
              <a:solidFill>
                <a:schemeClr val="tx1"/>
              </a:solidFill>
            </a:rPr>
            <a:t>. Kulturna baština (OT), 3,86 MEUR </a:t>
          </a:r>
          <a:r>
            <a:rPr lang="hr-HR" sz="1400" b="0" i="1" u="none" dirty="0">
              <a:solidFill>
                <a:srgbClr val="FF0000"/>
              </a:solidFill>
            </a:rPr>
            <a:t>– nije dostavljena dokumentacija</a:t>
          </a:r>
          <a:endParaRPr lang="hr-HR" sz="1400" dirty="0"/>
        </a:p>
      </dgm:t>
    </dgm:pt>
    <dgm:pt modelId="{ECB42071-8324-4682-B48B-CF2CEC1AC4C4}" type="parTrans" cxnId="{88D24678-7CC4-4161-89E6-B9E2638EC5E4}">
      <dgm:prSet/>
      <dgm:spPr/>
      <dgm:t>
        <a:bodyPr/>
        <a:lstStyle/>
        <a:p>
          <a:endParaRPr lang="hr-HR"/>
        </a:p>
      </dgm:t>
    </dgm:pt>
    <dgm:pt modelId="{F465B717-2581-4F71-9999-723AFEB35979}" type="sibTrans" cxnId="{88D24678-7CC4-4161-89E6-B9E2638EC5E4}">
      <dgm:prSet/>
      <dgm:spPr/>
      <dgm:t>
        <a:bodyPr/>
        <a:lstStyle/>
        <a:p>
          <a:endParaRPr lang="hr-HR"/>
        </a:p>
      </dgm:t>
    </dgm:pt>
    <dgm:pt modelId="{E2059AB0-D0B6-4169-A7E1-31506803D9DC}">
      <dgm:prSet custT="1"/>
      <dgm:spPr/>
      <dgm:t>
        <a:bodyPr/>
        <a:lstStyle/>
        <a:p>
          <a:pPr>
            <a:buFontTx/>
            <a:buNone/>
          </a:pPr>
          <a:r>
            <a:rPr lang="hr-HR" sz="1400" b="1" dirty="0">
              <a:solidFill>
                <a:schemeClr val="tx2">
                  <a:lumMod val="50000"/>
                  <a:lumOff val="50000"/>
                </a:schemeClr>
              </a:solidFill>
            </a:rPr>
            <a:t>Q3 2026.     </a:t>
          </a:r>
          <a:r>
            <a:rPr lang="hr-HR" sz="1400" b="1" i="0" u="none" dirty="0"/>
            <a:t>2. </a:t>
          </a:r>
          <a:r>
            <a:rPr lang="hr-HR" sz="1400" b="1" i="0" u="none" dirty="0">
              <a:solidFill>
                <a:schemeClr val="tx1"/>
              </a:solidFill>
            </a:rPr>
            <a:t>Rekonstrukcija </a:t>
          </a:r>
          <a:r>
            <a:rPr lang="hr-HR" sz="1400" b="1" i="0" u="none" dirty="0"/>
            <a:t>HNK, 6,46 MEUR </a:t>
          </a:r>
          <a:r>
            <a:rPr lang="hr-HR" sz="1400" b="0" i="1" u="none" dirty="0">
              <a:solidFill>
                <a:srgbClr val="FF0000"/>
              </a:solidFill>
            </a:rPr>
            <a:t>– nije dostavljena dokumentacija</a:t>
          </a:r>
          <a:r>
            <a:rPr lang="hr-HR" sz="1400" b="1" dirty="0">
              <a:solidFill>
                <a:schemeClr val="tx1"/>
              </a:solidFill>
            </a:rPr>
            <a:t>	</a:t>
          </a:r>
          <a:endParaRPr lang="hr-HR" sz="1400" dirty="0"/>
        </a:p>
      </dgm:t>
    </dgm:pt>
    <dgm:pt modelId="{841501F2-4CA2-4D46-95F4-81BD091990A2}" type="parTrans" cxnId="{461B9C85-ABFB-4D09-AB1E-58ACECC18CE8}">
      <dgm:prSet/>
      <dgm:spPr/>
      <dgm:t>
        <a:bodyPr/>
        <a:lstStyle/>
        <a:p>
          <a:endParaRPr lang="hr-HR"/>
        </a:p>
      </dgm:t>
    </dgm:pt>
    <dgm:pt modelId="{8E661962-374B-45AF-B214-3121C031B1D1}" type="sibTrans" cxnId="{461B9C85-ABFB-4D09-AB1E-58ACECC18CE8}">
      <dgm:prSet/>
      <dgm:spPr/>
      <dgm:t>
        <a:bodyPr/>
        <a:lstStyle/>
        <a:p>
          <a:endParaRPr lang="hr-HR"/>
        </a:p>
      </dgm:t>
    </dgm:pt>
    <dgm:pt modelId="{FE7E46FF-1F4F-4699-ADF4-3C179DE97A44}" type="pres">
      <dgm:prSet presAssocID="{E3C37AF3-407B-48D9-9748-DC6101DE8AB3}" presName="linear" presStyleCnt="0">
        <dgm:presLayoutVars>
          <dgm:dir/>
          <dgm:animLvl val="lvl"/>
          <dgm:resizeHandles val="exact"/>
        </dgm:presLayoutVars>
      </dgm:prSet>
      <dgm:spPr/>
    </dgm:pt>
    <dgm:pt modelId="{06EBC7B2-519C-478F-BAF7-0EAFA03803E9}" type="pres">
      <dgm:prSet presAssocID="{FDFA9084-F762-4235-8D58-82D1254B3889}" presName="parentLin" presStyleCnt="0"/>
      <dgm:spPr/>
    </dgm:pt>
    <dgm:pt modelId="{3A554BAD-4CD0-45F5-BF1C-F29353CCF222}" type="pres">
      <dgm:prSet presAssocID="{FDFA9084-F762-4235-8D58-82D1254B3889}" presName="parentLeftMargin" presStyleLbl="node1" presStyleIdx="0" presStyleCnt="4"/>
      <dgm:spPr/>
    </dgm:pt>
    <dgm:pt modelId="{8FB6C544-05B9-4069-8C09-635F096E4CDD}" type="pres">
      <dgm:prSet presAssocID="{FDFA9084-F762-4235-8D58-82D1254B3889}" presName="parentText" presStyleLbl="node1" presStyleIdx="0" presStyleCnt="4" custLinFactNeighborY="5412">
        <dgm:presLayoutVars>
          <dgm:chMax val="0"/>
          <dgm:bulletEnabled val="1"/>
        </dgm:presLayoutVars>
      </dgm:prSet>
      <dgm:spPr/>
    </dgm:pt>
    <dgm:pt modelId="{F088F090-FE18-41FC-BF3B-C12C13D8B80C}" type="pres">
      <dgm:prSet presAssocID="{FDFA9084-F762-4235-8D58-82D1254B3889}" presName="negativeSpace" presStyleCnt="0"/>
      <dgm:spPr/>
    </dgm:pt>
    <dgm:pt modelId="{A84697BF-9FFE-4EF2-A5C8-07E574F4E461}" type="pres">
      <dgm:prSet presAssocID="{FDFA9084-F762-4235-8D58-82D1254B3889}" presName="childText" presStyleLbl="conFgAcc1" presStyleIdx="0" presStyleCnt="4">
        <dgm:presLayoutVars>
          <dgm:bulletEnabled val="1"/>
        </dgm:presLayoutVars>
      </dgm:prSet>
      <dgm:spPr/>
    </dgm:pt>
    <dgm:pt modelId="{F4EB6B93-27F0-42EC-BCBD-CE46A886F622}" type="pres">
      <dgm:prSet presAssocID="{7EB2ACB6-559D-46DB-A218-F30C4891F2B0}" presName="spaceBetweenRectangles" presStyleCnt="0"/>
      <dgm:spPr/>
    </dgm:pt>
    <dgm:pt modelId="{24541310-62F1-40D0-8171-0AE5D652C8A2}" type="pres">
      <dgm:prSet presAssocID="{262885A3-5AE2-4491-9A63-FBF918F2B0AC}" presName="parentLin" presStyleCnt="0"/>
      <dgm:spPr/>
    </dgm:pt>
    <dgm:pt modelId="{F6E0F2A4-B7C2-4F7C-9042-61DB6DF7CACE}" type="pres">
      <dgm:prSet presAssocID="{262885A3-5AE2-4491-9A63-FBF918F2B0AC}" presName="parentLeftMargin" presStyleLbl="node1" presStyleIdx="0" presStyleCnt="4"/>
      <dgm:spPr/>
    </dgm:pt>
    <dgm:pt modelId="{B55685FA-47F1-454E-B6A5-37027C1A461E}" type="pres">
      <dgm:prSet presAssocID="{262885A3-5AE2-4491-9A63-FBF918F2B0A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82744AE-18AD-4298-BA0E-C33B94CE4F17}" type="pres">
      <dgm:prSet presAssocID="{262885A3-5AE2-4491-9A63-FBF918F2B0AC}" presName="negativeSpace" presStyleCnt="0"/>
      <dgm:spPr/>
    </dgm:pt>
    <dgm:pt modelId="{E65BCAD9-CDC2-46E6-B93B-54894DDDAD47}" type="pres">
      <dgm:prSet presAssocID="{262885A3-5AE2-4491-9A63-FBF918F2B0AC}" presName="childText" presStyleLbl="conFgAcc1" presStyleIdx="1" presStyleCnt="4" custLinFactNeighborX="-1652">
        <dgm:presLayoutVars>
          <dgm:bulletEnabled val="1"/>
        </dgm:presLayoutVars>
      </dgm:prSet>
      <dgm:spPr/>
    </dgm:pt>
    <dgm:pt modelId="{DA393470-5FE5-40D2-BE3C-4E7E116A9BF6}" type="pres">
      <dgm:prSet presAssocID="{86CCEEEE-745B-405A-B784-AE4E9FD6F639}" presName="spaceBetweenRectangles" presStyleCnt="0"/>
      <dgm:spPr/>
    </dgm:pt>
    <dgm:pt modelId="{C950B1CA-FD9F-43C9-A29C-7CCC107B6495}" type="pres">
      <dgm:prSet presAssocID="{9A2802A1-65ED-447E-BB04-E16F76247E5B}" presName="parentLin" presStyleCnt="0"/>
      <dgm:spPr/>
    </dgm:pt>
    <dgm:pt modelId="{BCE086CA-4CF7-4296-A183-F2A734A276EB}" type="pres">
      <dgm:prSet presAssocID="{9A2802A1-65ED-447E-BB04-E16F76247E5B}" presName="parentLeftMargin" presStyleLbl="node1" presStyleIdx="1" presStyleCnt="4"/>
      <dgm:spPr/>
    </dgm:pt>
    <dgm:pt modelId="{C2C0A38C-E589-400A-AE6E-F87DBEA93C40}" type="pres">
      <dgm:prSet presAssocID="{9A2802A1-65ED-447E-BB04-E16F76247E5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23ABB31-0B2E-4CF9-913C-2C7799362157}" type="pres">
      <dgm:prSet presAssocID="{9A2802A1-65ED-447E-BB04-E16F76247E5B}" presName="negativeSpace" presStyleCnt="0"/>
      <dgm:spPr/>
    </dgm:pt>
    <dgm:pt modelId="{0880332D-EF71-4C9E-A00E-D9A4802698A3}" type="pres">
      <dgm:prSet presAssocID="{9A2802A1-65ED-447E-BB04-E16F76247E5B}" presName="childText" presStyleLbl="conFgAcc1" presStyleIdx="2" presStyleCnt="4" custScaleY="95094" custLinFactY="1700" custLinFactNeighborX="-1808" custLinFactNeighborY="100000">
        <dgm:presLayoutVars>
          <dgm:bulletEnabled val="1"/>
        </dgm:presLayoutVars>
      </dgm:prSet>
      <dgm:spPr/>
    </dgm:pt>
    <dgm:pt modelId="{262B8400-77AB-4A75-BCEB-60FEADE02BE5}" type="pres">
      <dgm:prSet presAssocID="{F2F7A487-B457-4F70-A627-9E3638D597D6}" presName="spaceBetweenRectangles" presStyleCnt="0"/>
      <dgm:spPr/>
    </dgm:pt>
    <dgm:pt modelId="{E9179426-1875-49EF-BF06-2CACDEB6D82E}" type="pres">
      <dgm:prSet presAssocID="{2E7D9C1D-C0E5-4461-BEB6-A54FB4A1C2F0}" presName="parentLin" presStyleCnt="0"/>
      <dgm:spPr/>
    </dgm:pt>
    <dgm:pt modelId="{C22F45F5-D75B-4D47-9C32-8A5809AEFF73}" type="pres">
      <dgm:prSet presAssocID="{2E7D9C1D-C0E5-4461-BEB6-A54FB4A1C2F0}" presName="parentLeftMargin" presStyleLbl="node1" presStyleIdx="2" presStyleCnt="4"/>
      <dgm:spPr/>
    </dgm:pt>
    <dgm:pt modelId="{7CE53D5D-3E94-488C-930D-2D1AEF5EE4B7}" type="pres">
      <dgm:prSet presAssocID="{2E7D9C1D-C0E5-4461-BEB6-A54FB4A1C2F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051AB20-5560-4CB8-B97B-EB06B8057369}" type="pres">
      <dgm:prSet presAssocID="{2E7D9C1D-C0E5-4461-BEB6-A54FB4A1C2F0}" presName="negativeSpace" presStyleCnt="0"/>
      <dgm:spPr/>
    </dgm:pt>
    <dgm:pt modelId="{8EFD673E-6A32-45DA-8270-07A405B3D273}" type="pres">
      <dgm:prSet presAssocID="{2E7D9C1D-C0E5-4461-BEB6-A54FB4A1C2F0}" presName="childText" presStyleLbl="conFgAcc1" presStyleIdx="3" presStyleCnt="4" custLinFactNeighborX="-439" custLinFactNeighborY="-6195">
        <dgm:presLayoutVars>
          <dgm:bulletEnabled val="1"/>
        </dgm:presLayoutVars>
      </dgm:prSet>
      <dgm:spPr/>
    </dgm:pt>
  </dgm:ptLst>
  <dgm:cxnLst>
    <dgm:cxn modelId="{D895D901-2A61-4E00-8194-320A72C23BE0}" type="presOf" srcId="{4DFBEAB8-D008-4C64-BF9C-4682F7A720AD}" destId="{8EFD673E-6A32-45DA-8270-07A405B3D273}" srcOrd="0" destOrd="0" presId="urn:microsoft.com/office/officeart/2005/8/layout/list1"/>
    <dgm:cxn modelId="{C61A7403-D48C-4F43-93D2-F850443C26ED}" type="presOf" srcId="{4337E764-30C1-4800-A58B-5F793CEC6813}" destId="{E65BCAD9-CDC2-46E6-B93B-54894DDDAD47}" srcOrd="0" destOrd="3" presId="urn:microsoft.com/office/officeart/2005/8/layout/list1"/>
    <dgm:cxn modelId="{E4494017-D9A0-4DC8-813A-B6C31452F52F}" srcId="{F90D36BF-9B4E-48A0-BC3D-E6FBEE600F1A}" destId="{6A8EAD09-FA7A-47AB-9237-9283A121770B}" srcOrd="0" destOrd="0" parTransId="{B1DA87D7-191C-453B-BF89-C567460FE46D}" sibTransId="{8149EEA1-0266-4E4F-B18D-E25FBECEBCDC}"/>
    <dgm:cxn modelId="{E65A4F1B-F876-4DF8-85A8-7584E03DB36C}" srcId="{9A2802A1-65ED-447E-BB04-E16F76247E5B}" destId="{A78BEC7B-2E9A-4EB0-B267-861CE8F57376}" srcOrd="4" destOrd="0" parTransId="{A20F5C75-4272-4170-8D5F-9B5BB2413271}" sibTransId="{CDC8A700-78C6-4E56-81B6-F99761D1164B}"/>
    <dgm:cxn modelId="{F33CD41C-6B50-4355-BB38-511047761A67}" type="presOf" srcId="{2E7D9C1D-C0E5-4461-BEB6-A54FB4A1C2F0}" destId="{C22F45F5-D75B-4D47-9C32-8A5809AEFF73}" srcOrd="0" destOrd="0" presId="urn:microsoft.com/office/officeart/2005/8/layout/list1"/>
    <dgm:cxn modelId="{1B59762A-7DF8-4B6F-B546-1FC6B14607D0}" type="presOf" srcId="{F90D36BF-9B4E-48A0-BC3D-E6FBEE600F1A}" destId="{E65BCAD9-CDC2-46E6-B93B-54894DDDAD47}" srcOrd="0" destOrd="0" presId="urn:microsoft.com/office/officeart/2005/8/layout/list1"/>
    <dgm:cxn modelId="{EE4A8438-1FC5-4ACA-B45D-531BE30A3E33}" type="presOf" srcId="{262885A3-5AE2-4491-9A63-FBF918F2B0AC}" destId="{F6E0F2A4-B7C2-4F7C-9042-61DB6DF7CACE}" srcOrd="0" destOrd="0" presId="urn:microsoft.com/office/officeart/2005/8/layout/list1"/>
    <dgm:cxn modelId="{73F3455B-8326-4149-8754-B7934128EDDB}" type="presOf" srcId="{A78BEC7B-2E9A-4EB0-B267-861CE8F57376}" destId="{0880332D-EF71-4C9E-A00E-D9A4802698A3}" srcOrd="0" destOrd="4" presId="urn:microsoft.com/office/officeart/2005/8/layout/list1"/>
    <dgm:cxn modelId="{C68C0460-8CF5-4FC3-8E8F-D23C70AF69FC}" srcId="{262885A3-5AE2-4491-9A63-FBF918F2B0AC}" destId="{F90D36BF-9B4E-48A0-BC3D-E6FBEE600F1A}" srcOrd="0" destOrd="0" parTransId="{152F3191-6D36-48B0-8C25-1027E2C4BC5A}" sibTransId="{353D8DB1-B300-49C0-9BF6-276DE041FC8E}"/>
    <dgm:cxn modelId="{BEC65761-0FE3-4D59-9C20-EDF51DDF2F1C}" type="presOf" srcId="{9A2802A1-65ED-447E-BB04-E16F76247E5B}" destId="{C2C0A38C-E589-400A-AE6E-F87DBEA93C40}" srcOrd="1" destOrd="0" presId="urn:microsoft.com/office/officeart/2005/8/layout/list1"/>
    <dgm:cxn modelId="{D3A11965-7C53-41FC-AD5F-FDB4B43A1DF3}" srcId="{9A2802A1-65ED-447E-BB04-E16F76247E5B}" destId="{B7D9F521-0D44-4C90-BE28-5770DA4A5D5C}" srcOrd="3" destOrd="0" parTransId="{E2E17EB1-4C75-45C9-B0FB-18B2C59E8D52}" sibTransId="{BA3CC725-3D76-432C-8F61-67C8A1645950}"/>
    <dgm:cxn modelId="{F4246F68-3E7B-4D66-91F6-F7C6320ABB3F}" type="presOf" srcId="{FDFA9084-F762-4235-8D58-82D1254B3889}" destId="{3A554BAD-4CD0-45F5-BF1C-F29353CCF222}" srcOrd="0" destOrd="0" presId="urn:microsoft.com/office/officeart/2005/8/layout/list1"/>
    <dgm:cxn modelId="{D530A375-E249-4A5D-A022-06878F709937}" type="presOf" srcId="{6D78AD3E-2A96-492E-9689-45A38C08B656}" destId="{0880332D-EF71-4C9E-A00E-D9A4802698A3}" srcOrd="0" destOrd="2" presId="urn:microsoft.com/office/officeart/2005/8/layout/list1"/>
    <dgm:cxn modelId="{88D24678-7CC4-4161-89E6-B9E2638EC5E4}" srcId="{9A2802A1-65ED-447E-BB04-E16F76247E5B}" destId="{6D78AD3E-2A96-492E-9689-45A38C08B656}" srcOrd="2" destOrd="0" parTransId="{ECB42071-8324-4682-B48B-CF2CEC1AC4C4}" sibTransId="{F465B717-2581-4F71-9999-723AFEB35979}"/>
    <dgm:cxn modelId="{3FF8CE7C-CB03-4A0F-92FC-FB3E9A315AB6}" type="presOf" srcId="{E2059AB0-D0B6-4169-A7E1-31506803D9DC}" destId="{0880332D-EF71-4C9E-A00E-D9A4802698A3}" srcOrd="0" destOrd="1" presId="urn:microsoft.com/office/officeart/2005/8/layout/list1"/>
    <dgm:cxn modelId="{461B9C85-ABFB-4D09-AB1E-58ACECC18CE8}" srcId="{9A2802A1-65ED-447E-BB04-E16F76247E5B}" destId="{E2059AB0-D0B6-4169-A7E1-31506803D9DC}" srcOrd="1" destOrd="0" parTransId="{841501F2-4CA2-4D46-95F4-81BD091990A2}" sibTransId="{8E661962-374B-45AF-B214-3121C031B1D1}"/>
    <dgm:cxn modelId="{8C5F2B8B-95B8-4C87-9FFC-EE5DA6871C01}" type="presOf" srcId="{6A8EAD09-FA7A-47AB-9237-9283A121770B}" destId="{E65BCAD9-CDC2-46E6-B93B-54894DDDAD47}" srcOrd="0" destOrd="1" presId="urn:microsoft.com/office/officeart/2005/8/layout/list1"/>
    <dgm:cxn modelId="{0143458B-5A22-47C0-AC4D-FA7371B3D47C}" type="presOf" srcId="{EFFB2993-4216-4EF3-BEBC-81B96FE4601F}" destId="{0880332D-EF71-4C9E-A00E-D9A4802698A3}" srcOrd="0" destOrd="0" presId="urn:microsoft.com/office/officeart/2005/8/layout/list1"/>
    <dgm:cxn modelId="{1CF7C38E-F9E2-4582-8B01-084820922E94}" srcId="{E3C37AF3-407B-48D9-9748-DC6101DE8AB3}" destId="{FDFA9084-F762-4235-8D58-82D1254B3889}" srcOrd="0" destOrd="0" parTransId="{5B6DA4A5-0EAB-4BE8-B797-C45919C7434A}" sibTransId="{7EB2ACB6-559D-46DB-A218-F30C4891F2B0}"/>
    <dgm:cxn modelId="{2B5D9AA7-65F8-4F68-9A31-B21FBC737A2F}" type="presOf" srcId="{B7D9F521-0D44-4C90-BE28-5770DA4A5D5C}" destId="{0880332D-EF71-4C9E-A00E-D9A4802698A3}" srcOrd="0" destOrd="3" presId="urn:microsoft.com/office/officeart/2005/8/layout/list1"/>
    <dgm:cxn modelId="{3B8204B1-3B52-4F02-AB9C-7D71A3C8379F}" srcId="{2E7D9C1D-C0E5-4461-BEB6-A54FB4A1C2F0}" destId="{4DFBEAB8-D008-4C64-BF9C-4682F7A720AD}" srcOrd="0" destOrd="0" parTransId="{473B4A93-3A65-4331-BBBC-41762B76BBCB}" sibTransId="{63AA63D8-6078-4DE5-814F-53F7D94B072A}"/>
    <dgm:cxn modelId="{A789EEB4-FEF6-4FA8-90FB-127E661BADAB}" type="presOf" srcId="{FDFA9084-F762-4235-8D58-82D1254B3889}" destId="{8FB6C544-05B9-4069-8C09-635F096E4CDD}" srcOrd="1" destOrd="0" presId="urn:microsoft.com/office/officeart/2005/8/layout/list1"/>
    <dgm:cxn modelId="{780CB5B5-1823-43F7-9ECC-60D4D8A9BA00}" type="presOf" srcId="{2E7D9C1D-C0E5-4461-BEB6-A54FB4A1C2F0}" destId="{7CE53D5D-3E94-488C-930D-2D1AEF5EE4B7}" srcOrd="1" destOrd="0" presId="urn:microsoft.com/office/officeart/2005/8/layout/list1"/>
    <dgm:cxn modelId="{FE932CBC-22BB-4916-9706-7D8BF28C4706}" type="presOf" srcId="{0CF7128B-FAC0-4D6A-BC03-918F6C797C7A}" destId="{E65BCAD9-CDC2-46E6-B93B-54894DDDAD47}" srcOrd="0" destOrd="2" presId="urn:microsoft.com/office/officeart/2005/8/layout/list1"/>
    <dgm:cxn modelId="{8C4479C6-AF5B-4F4F-BB46-9DF26BCCAAFA}" srcId="{E3C37AF3-407B-48D9-9748-DC6101DE8AB3}" destId="{9A2802A1-65ED-447E-BB04-E16F76247E5B}" srcOrd="2" destOrd="0" parTransId="{5AA0CA88-C979-4BE5-B2EF-B18963FF7DFE}" sibTransId="{F2F7A487-B457-4F70-A627-9E3638D597D6}"/>
    <dgm:cxn modelId="{384857C8-80E8-40AB-81B9-FCEBFDA25FE7}" srcId="{6A8EAD09-FA7A-47AB-9237-9283A121770B}" destId="{0CF7128B-FAC0-4D6A-BC03-918F6C797C7A}" srcOrd="0" destOrd="0" parTransId="{599F4DF7-7776-491B-9BE2-4C67A2630D77}" sibTransId="{D2AF3E61-5B40-47E1-8F9C-D40727AD45A2}"/>
    <dgm:cxn modelId="{6890F8D1-6109-48BF-9C01-F260FAD39870}" srcId="{E3C37AF3-407B-48D9-9748-DC6101DE8AB3}" destId="{262885A3-5AE2-4491-9A63-FBF918F2B0AC}" srcOrd="1" destOrd="0" parTransId="{C4C4153D-FC49-47B6-AEB5-79CD3F059348}" sibTransId="{86CCEEEE-745B-405A-B784-AE4E9FD6F639}"/>
    <dgm:cxn modelId="{7EB67DD3-8B39-4B7E-B9A4-B93AF78BD506}" type="presOf" srcId="{9A2802A1-65ED-447E-BB04-E16F76247E5B}" destId="{BCE086CA-4CF7-4296-A183-F2A734A276EB}" srcOrd="0" destOrd="0" presId="urn:microsoft.com/office/officeart/2005/8/layout/list1"/>
    <dgm:cxn modelId="{8B83FDDA-5A4B-4C3C-8BCF-D0B0B4150A59}" type="presOf" srcId="{E3C37AF3-407B-48D9-9748-DC6101DE8AB3}" destId="{FE7E46FF-1F4F-4699-ADF4-3C179DE97A44}" srcOrd="0" destOrd="0" presId="urn:microsoft.com/office/officeart/2005/8/layout/list1"/>
    <dgm:cxn modelId="{D0CA04ED-1407-4363-8FD5-0EF9BF0895BF}" srcId="{F90D36BF-9B4E-48A0-BC3D-E6FBEE600F1A}" destId="{4337E764-30C1-4800-A58B-5F793CEC6813}" srcOrd="1" destOrd="0" parTransId="{CCC47DFE-365A-438F-8ACF-146EAAB61FE0}" sibTransId="{49153BC4-C214-4E92-AA92-9C39E055516A}"/>
    <dgm:cxn modelId="{4EEB53FA-2295-40C7-8F6C-0DEF64E5FF66}" type="presOf" srcId="{262885A3-5AE2-4491-9A63-FBF918F2B0AC}" destId="{B55685FA-47F1-454E-B6A5-37027C1A461E}" srcOrd="1" destOrd="0" presId="urn:microsoft.com/office/officeart/2005/8/layout/list1"/>
    <dgm:cxn modelId="{F202DAFC-BC15-434B-867D-E775E32D36FA}" srcId="{9A2802A1-65ED-447E-BB04-E16F76247E5B}" destId="{EFFB2993-4216-4EF3-BEBC-81B96FE4601F}" srcOrd="0" destOrd="0" parTransId="{9F7AFB7C-076F-4FE0-B151-C74EAF0447D7}" sibTransId="{2E2309FE-3950-4FBA-A210-ABCBA12029E7}"/>
    <dgm:cxn modelId="{23E0BBFD-D5CE-4198-B3C4-450151B8D3CE}" srcId="{E3C37AF3-407B-48D9-9748-DC6101DE8AB3}" destId="{2E7D9C1D-C0E5-4461-BEB6-A54FB4A1C2F0}" srcOrd="3" destOrd="0" parTransId="{C1D0B946-4996-4B4F-B943-ADAF8B361BCB}" sibTransId="{3AE84BB6-1540-4BC7-9342-4B7E29ECDF4B}"/>
    <dgm:cxn modelId="{8D7806F1-0AE0-4D6C-8895-04B1AB0B0CF1}" type="presParOf" srcId="{FE7E46FF-1F4F-4699-ADF4-3C179DE97A44}" destId="{06EBC7B2-519C-478F-BAF7-0EAFA03803E9}" srcOrd="0" destOrd="0" presId="urn:microsoft.com/office/officeart/2005/8/layout/list1"/>
    <dgm:cxn modelId="{D647B190-838D-4508-A18D-B629875916FB}" type="presParOf" srcId="{06EBC7B2-519C-478F-BAF7-0EAFA03803E9}" destId="{3A554BAD-4CD0-45F5-BF1C-F29353CCF222}" srcOrd="0" destOrd="0" presId="urn:microsoft.com/office/officeart/2005/8/layout/list1"/>
    <dgm:cxn modelId="{21353E73-A1FD-4422-89E3-C352B028043D}" type="presParOf" srcId="{06EBC7B2-519C-478F-BAF7-0EAFA03803E9}" destId="{8FB6C544-05B9-4069-8C09-635F096E4CDD}" srcOrd="1" destOrd="0" presId="urn:microsoft.com/office/officeart/2005/8/layout/list1"/>
    <dgm:cxn modelId="{891115E9-2DAB-43C6-B2BD-C23A164E327C}" type="presParOf" srcId="{FE7E46FF-1F4F-4699-ADF4-3C179DE97A44}" destId="{F088F090-FE18-41FC-BF3B-C12C13D8B80C}" srcOrd="1" destOrd="0" presId="urn:microsoft.com/office/officeart/2005/8/layout/list1"/>
    <dgm:cxn modelId="{FB2CC504-48E0-4507-907B-4E9672829902}" type="presParOf" srcId="{FE7E46FF-1F4F-4699-ADF4-3C179DE97A44}" destId="{A84697BF-9FFE-4EF2-A5C8-07E574F4E461}" srcOrd="2" destOrd="0" presId="urn:microsoft.com/office/officeart/2005/8/layout/list1"/>
    <dgm:cxn modelId="{7CBEA596-924D-442F-87C0-634BCAF7FAD3}" type="presParOf" srcId="{FE7E46FF-1F4F-4699-ADF4-3C179DE97A44}" destId="{F4EB6B93-27F0-42EC-BCBD-CE46A886F622}" srcOrd="3" destOrd="0" presId="urn:microsoft.com/office/officeart/2005/8/layout/list1"/>
    <dgm:cxn modelId="{34C25237-70FE-4FD1-90A4-CCB54F22B98B}" type="presParOf" srcId="{FE7E46FF-1F4F-4699-ADF4-3C179DE97A44}" destId="{24541310-62F1-40D0-8171-0AE5D652C8A2}" srcOrd="4" destOrd="0" presId="urn:microsoft.com/office/officeart/2005/8/layout/list1"/>
    <dgm:cxn modelId="{17BCA52A-D123-41AD-9C63-AA47132BBE00}" type="presParOf" srcId="{24541310-62F1-40D0-8171-0AE5D652C8A2}" destId="{F6E0F2A4-B7C2-4F7C-9042-61DB6DF7CACE}" srcOrd="0" destOrd="0" presId="urn:microsoft.com/office/officeart/2005/8/layout/list1"/>
    <dgm:cxn modelId="{180E73D2-AD68-4F56-BF40-CDDB154CDB12}" type="presParOf" srcId="{24541310-62F1-40D0-8171-0AE5D652C8A2}" destId="{B55685FA-47F1-454E-B6A5-37027C1A461E}" srcOrd="1" destOrd="0" presId="urn:microsoft.com/office/officeart/2005/8/layout/list1"/>
    <dgm:cxn modelId="{49ABCB07-F1AE-40FF-B3CF-266BBD774ED3}" type="presParOf" srcId="{FE7E46FF-1F4F-4699-ADF4-3C179DE97A44}" destId="{A82744AE-18AD-4298-BA0E-C33B94CE4F17}" srcOrd="5" destOrd="0" presId="urn:microsoft.com/office/officeart/2005/8/layout/list1"/>
    <dgm:cxn modelId="{5F9FF5A6-F744-464D-9069-377EB49E0D3F}" type="presParOf" srcId="{FE7E46FF-1F4F-4699-ADF4-3C179DE97A44}" destId="{E65BCAD9-CDC2-46E6-B93B-54894DDDAD47}" srcOrd="6" destOrd="0" presId="urn:microsoft.com/office/officeart/2005/8/layout/list1"/>
    <dgm:cxn modelId="{C5D5015E-3269-4D68-8F90-66B56B5EC472}" type="presParOf" srcId="{FE7E46FF-1F4F-4699-ADF4-3C179DE97A44}" destId="{DA393470-5FE5-40D2-BE3C-4E7E116A9BF6}" srcOrd="7" destOrd="0" presId="urn:microsoft.com/office/officeart/2005/8/layout/list1"/>
    <dgm:cxn modelId="{8F316674-F52B-45F1-A999-78DB20D2B8D5}" type="presParOf" srcId="{FE7E46FF-1F4F-4699-ADF4-3C179DE97A44}" destId="{C950B1CA-FD9F-43C9-A29C-7CCC107B6495}" srcOrd="8" destOrd="0" presId="urn:microsoft.com/office/officeart/2005/8/layout/list1"/>
    <dgm:cxn modelId="{EC0E3BB9-84C1-41C8-8A12-7D3F86133FFE}" type="presParOf" srcId="{C950B1CA-FD9F-43C9-A29C-7CCC107B6495}" destId="{BCE086CA-4CF7-4296-A183-F2A734A276EB}" srcOrd="0" destOrd="0" presId="urn:microsoft.com/office/officeart/2005/8/layout/list1"/>
    <dgm:cxn modelId="{029B9143-473B-4343-B693-5EC750E4F6CB}" type="presParOf" srcId="{C950B1CA-FD9F-43C9-A29C-7CCC107B6495}" destId="{C2C0A38C-E589-400A-AE6E-F87DBEA93C40}" srcOrd="1" destOrd="0" presId="urn:microsoft.com/office/officeart/2005/8/layout/list1"/>
    <dgm:cxn modelId="{1FB352CF-7AA8-4084-9A31-CBC210CB4658}" type="presParOf" srcId="{FE7E46FF-1F4F-4699-ADF4-3C179DE97A44}" destId="{823ABB31-0B2E-4CF9-913C-2C7799362157}" srcOrd="9" destOrd="0" presId="urn:microsoft.com/office/officeart/2005/8/layout/list1"/>
    <dgm:cxn modelId="{2604D1E0-E77F-4170-A278-4AC46F4F329D}" type="presParOf" srcId="{FE7E46FF-1F4F-4699-ADF4-3C179DE97A44}" destId="{0880332D-EF71-4C9E-A00E-D9A4802698A3}" srcOrd="10" destOrd="0" presId="urn:microsoft.com/office/officeart/2005/8/layout/list1"/>
    <dgm:cxn modelId="{CE30063E-099A-4FB4-A9AA-E62D104F05EC}" type="presParOf" srcId="{FE7E46FF-1F4F-4699-ADF4-3C179DE97A44}" destId="{262B8400-77AB-4A75-BCEB-60FEADE02BE5}" srcOrd="11" destOrd="0" presId="urn:microsoft.com/office/officeart/2005/8/layout/list1"/>
    <dgm:cxn modelId="{BDFBFCF3-62F6-4ED1-958A-B002A07BF7F1}" type="presParOf" srcId="{FE7E46FF-1F4F-4699-ADF4-3C179DE97A44}" destId="{E9179426-1875-49EF-BF06-2CACDEB6D82E}" srcOrd="12" destOrd="0" presId="urn:microsoft.com/office/officeart/2005/8/layout/list1"/>
    <dgm:cxn modelId="{621E9B94-3850-4B6B-B35B-46FA317524EE}" type="presParOf" srcId="{E9179426-1875-49EF-BF06-2CACDEB6D82E}" destId="{C22F45F5-D75B-4D47-9C32-8A5809AEFF73}" srcOrd="0" destOrd="0" presId="urn:microsoft.com/office/officeart/2005/8/layout/list1"/>
    <dgm:cxn modelId="{0A702125-8D84-4E6A-9EFB-197D74B07749}" type="presParOf" srcId="{E9179426-1875-49EF-BF06-2CACDEB6D82E}" destId="{7CE53D5D-3E94-488C-930D-2D1AEF5EE4B7}" srcOrd="1" destOrd="0" presId="urn:microsoft.com/office/officeart/2005/8/layout/list1"/>
    <dgm:cxn modelId="{6EB36467-FB90-4CC1-A818-81F8713C6CA7}" type="presParOf" srcId="{FE7E46FF-1F4F-4699-ADF4-3C179DE97A44}" destId="{8051AB20-5560-4CB8-B97B-EB06B8057369}" srcOrd="13" destOrd="0" presId="urn:microsoft.com/office/officeart/2005/8/layout/list1"/>
    <dgm:cxn modelId="{CB4FDAEB-D1EF-482A-973A-2CDFDFEC0882}" type="presParOf" srcId="{FE7E46FF-1F4F-4699-ADF4-3C179DE97A44}" destId="{8EFD673E-6A32-45DA-8270-07A405B3D27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C37AF3-407B-48D9-9748-DC6101DE8A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A2802A1-65ED-447E-BB04-E16F76247E5B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r-HR" dirty="0"/>
            <a:t>POZIVI KOJI NISU U IZRADI (4) – 11,25 MEUR</a:t>
          </a:r>
        </a:p>
      </dgm:t>
    </dgm:pt>
    <dgm:pt modelId="{5AA0CA88-C979-4BE5-B2EF-B18963FF7DFE}" type="parTrans" cxnId="{8C4479C6-AF5B-4F4F-BB46-9DF26BCCAAFA}">
      <dgm:prSet/>
      <dgm:spPr/>
      <dgm:t>
        <a:bodyPr/>
        <a:lstStyle/>
        <a:p>
          <a:endParaRPr lang="hr-HR"/>
        </a:p>
      </dgm:t>
    </dgm:pt>
    <dgm:pt modelId="{F2F7A487-B457-4F70-A627-9E3638D597D6}" type="sibTrans" cxnId="{8C4479C6-AF5B-4F4F-BB46-9DF26BCCAAFA}">
      <dgm:prSet/>
      <dgm:spPr/>
      <dgm:t>
        <a:bodyPr/>
        <a:lstStyle/>
        <a:p>
          <a:endParaRPr lang="hr-HR"/>
        </a:p>
      </dgm:t>
    </dgm:pt>
    <dgm:pt modelId="{1C0EEDE9-B97E-4419-A2FC-F6F9C38F7DEB}">
      <dgm:prSet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20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Aptos" panose="02110004020202020204"/>
              <a:ea typeface="+mn-ea"/>
              <a:cs typeface="+mn-cs"/>
            </a:rPr>
            <a:t>Q2 2026.   </a:t>
          </a:r>
          <a:r>
            <a:rPr lang="hr-HR" sz="20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1. PAZIN UP, 1,00 MEUR </a:t>
          </a:r>
          <a:r>
            <a:rPr lang="hr-HR" sz="16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600" kern="1200" dirty="0"/>
        </a:p>
      </dgm:t>
    </dgm:pt>
    <dgm:pt modelId="{2C1CDBD6-A343-4DF7-A928-DA895AAA738F}" type="parTrans" cxnId="{3F6686C5-F1E7-4428-A4AF-4789761E038E}">
      <dgm:prSet/>
      <dgm:spPr/>
      <dgm:t>
        <a:bodyPr/>
        <a:lstStyle/>
        <a:p>
          <a:endParaRPr lang="hr-HR"/>
        </a:p>
      </dgm:t>
    </dgm:pt>
    <dgm:pt modelId="{B045507D-ACAE-4758-AD5A-E8DDBF4A5052}" type="sibTrans" cxnId="{3F6686C5-F1E7-4428-A4AF-4789761E038E}">
      <dgm:prSet/>
      <dgm:spPr/>
      <dgm:t>
        <a:bodyPr/>
        <a:lstStyle/>
        <a:p>
          <a:endParaRPr lang="hr-HR"/>
        </a:p>
      </dgm:t>
    </dgm:pt>
    <dgm:pt modelId="{FDFA9084-F762-4235-8D58-82D1254B3889}">
      <dgm:prSet/>
      <dgm:spPr/>
      <dgm:t>
        <a:bodyPr/>
        <a:lstStyle/>
        <a:p>
          <a:r>
            <a:rPr lang="hr-HR" dirty="0"/>
            <a:t>UKUPAN BROJ POZIVA (5) – 13,5 MEUR</a:t>
          </a:r>
        </a:p>
      </dgm:t>
    </dgm:pt>
    <dgm:pt modelId="{5B6DA4A5-0EAB-4BE8-B797-C45919C7434A}" type="parTrans" cxnId="{1CF7C38E-F9E2-4582-8B01-084820922E94}">
      <dgm:prSet/>
      <dgm:spPr/>
      <dgm:t>
        <a:bodyPr/>
        <a:lstStyle/>
        <a:p>
          <a:endParaRPr lang="hr-HR"/>
        </a:p>
      </dgm:t>
    </dgm:pt>
    <dgm:pt modelId="{7EB2ACB6-559D-46DB-A218-F30C4891F2B0}" type="sibTrans" cxnId="{1CF7C38E-F9E2-4582-8B01-084820922E94}">
      <dgm:prSet/>
      <dgm:spPr/>
      <dgm:t>
        <a:bodyPr/>
        <a:lstStyle/>
        <a:p>
          <a:endParaRPr lang="hr-HR"/>
        </a:p>
      </dgm:t>
    </dgm:pt>
    <dgm:pt modelId="{6CC34EBA-3F4E-45FD-ACE4-E6E471AA5A72}">
      <dgm:prSet custT="1"/>
      <dgm:spPr/>
      <dgm:t>
        <a:bodyPr/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20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    </a:t>
          </a:r>
          <a:r>
            <a:rPr lang="hr-HR" sz="20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Aptos" panose="02110004020202020204"/>
              <a:ea typeface="+mn-ea"/>
              <a:cs typeface="+mn-cs"/>
            </a:rPr>
            <a:t>Q3 2026. </a:t>
          </a:r>
          <a:r>
            <a:rPr lang="hr-HR" sz="20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 4. </a:t>
          </a:r>
          <a:r>
            <a:rPr lang="hr-HR" sz="2000" b="1" i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CIFood</a:t>
          </a:r>
          <a:r>
            <a:rPr lang="hr-HR" sz="20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, 2,00 MEUR </a:t>
          </a:r>
          <a:r>
            <a:rPr lang="hr-HR" sz="16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600" b="1" i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725986F7-4E68-4594-80E2-11960CBE3644}" type="parTrans" cxnId="{97A43CF0-C9A5-42A6-8D90-6375E4E22229}">
      <dgm:prSet/>
      <dgm:spPr/>
      <dgm:t>
        <a:bodyPr/>
        <a:lstStyle/>
        <a:p>
          <a:endParaRPr lang="hr-HR"/>
        </a:p>
      </dgm:t>
    </dgm:pt>
    <dgm:pt modelId="{F9E912DB-6A77-4706-A5C9-A5A126FC7921}" type="sibTrans" cxnId="{97A43CF0-C9A5-42A6-8D90-6375E4E22229}">
      <dgm:prSet/>
      <dgm:spPr/>
      <dgm:t>
        <a:bodyPr/>
        <a:lstStyle/>
        <a:p>
          <a:endParaRPr lang="hr-HR"/>
        </a:p>
      </dgm:t>
    </dgm:pt>
    <dgm:pt modelId="{69071E61-E81F-4238-A872-40248732E16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r-HR" dirty="0"/>
            <a:t>POZIVI U IZRADI (1) – 2,25 MEUR</a:t>
          </a:r>
        </a:p>
      </dgm:t>
    </dgm:pt>
    <dgm:pt modelId="{04FEC92A-05B0-49E4-B760-63E55A61B3C1}" type="parTrans" cxnId="{E7CF3AE4-9CBA-4175-8251-AC969A0C7177}">
      <dgm:prSet/>
      <dgm:spPr/>
      <dgm:t>
        <a:bodyPr/>
        <a:lstStyle/>
        <a:p>
          <a:endParaRPr lang="hr-HR"/>
        </a:p>
      </dgm:t>
    </dgm:pt>
    <dgm:pt modelId="{BAF99663-FA17-4501-B321-4B348FD51999}" type="sibTrans" cxnId="{E7CF3AE4-9CBA-4175-8251-AC969A0C7177}">
      <dgm:prSet/>
      <dgm:spPr/>
      <dgm:t>
        <a:bodyPr/>
        <a:lstStyle/>
        <a:p>
          <a:endParaRPr lang="hr-HR"/>
        </a:p>
      </dgm:t>
    </dgm:pt>
    <dgm:pt modelId="{308E1310-C1BE-4DF1-9B6A-DB19F2CF0518}">
      <dgm:prSet custT="1"/>
      <dgm:spPr/>
      <dgm:t>
        <a:bodyPr/>
        <a:lstStyle/>
        <a:p>
          <a:pPr>
            <a:buFont typeface="+mj-lt"/>
            <a:buNone/>
          </a:pPr>
          <a:r>
            <a:rPr lang="hr-HR" sz="2000" b="1" i="0" u="none" dirty="0">
              <a:solidFill>
                <a:schemeClr val="tx2">
                  <a:lumMod val="50000"/>
                  <a:lumOff val="50000"/>
                </a:schemeClr>
              </a:solidFill>
            </a:rPr>
            <a:t>    Q1 2026.   </a:t>
          </a:r>
          <a:r>
            <a:rPr lang="hr-HR" sz="2000" b="1" i="0" u="none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1. Dječja kuća, 2,25 MEUR</a:t>
          </a:r>
          <a:endParaRPr lang="hr-HR" sz="2000" dirty="0"/>
        </a:p>
      </dgm:t>
    </dgm:pt>
    <dgm:pt modelId="{F4D5D2EF-9826-456D-AAB0-A8385912B697}" type="parTrans" cxnId="{3DE7A95D-8A1E-402B-85E6-A055C5F0FE1F}">
      <dgm:prSet/>
      <dgm:spPr/>
      <dgm:t>
        <a:bodyPr/>
        <a:lstStyle/>
        <a:p>
          <a:endParaRPr lang="hr-HR"/>
        </a:p>
      </dgm:t>
    </dgm:pt>
    <dgm:pt modelId="{2CBB3F01-0973-4157-B930-809CEB776EBD}" type="sibTrans" cxnId="{3DE7A95D-8A1E-402B-85E6-A055C5F0FE1F}">
      <dgm:prSet/>
      <dgm:spPr/>
      <dgm:t>
        <a:bodyPr/>
        <a:lstStyle/>
        <a:p>
          <a:endParaRPr lang="hr-HR"/>
        </a:p>
      </dgm:t>
    </dgm:pt>
    <dgm:pt modelId="{54DF275E-6B5B-4F1E-A64A-510E16A3B6AF}">
      <dgm:prSet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20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Aptos" panose="02110004020202020204"/>
              <a:ea typeface="+mn-ea"/>
              <a:cs typeface="+mn-cs"/>
            </a:rPr>
            <a:t>Q3 2026.   </a:t>
          </a:r>
          <a:r>
            <a:rPr lang="hr-HR" sz="20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2. Zeleno srce grada, 3,65 MEUR </a:t>
          </a:r>
          <a:r>
            <a:rPr lang="hr-HR" sz="1600" b="0" i="1" u="none" kern="1200" dirty="0">
              <a:solidFill>
                <a:srgbClr val="FF0000"/>
              </a:solidFill>
            </a:rPr>
            <a:t>– nije dostavljena dokumentacija</a:t>
          </a:r>
          <a:r>
            <a:rPr lang="hr-HR" sz="16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endParaRPr lang="hr-HR" sz="1600" kern="1200" dirty="0"/>
        </a:p>
      </dgm:t>
    </dgm:pt>
    <dgm:pt modelId="{2487F71E-0098-47E4-B805-E91075B9DB28}" type="parTrans" cxnId="{404FA9DE-4768-46E1-888E-8FB4CC692756}">
      <dgm:prSet/>
      <dgm:spPr/>
      <dgm:t>
        <a:bodyPr/>
        <a:lstStyle/>
        <a:p>
          <a:endParaRPr lang="hr-HR"/>
        </a:p>
      </dgm:t>
    </dgm:pt>
    <dgm:pt modelId="{5FB88F07-BD65-4257-9E2E-35C824CB30C9}" type="sibTrans" cxnId="{404FA9DE-4768-46E1-888E-8FB4CC692756}">
      <dgm:prSet/>
      <dgm:spPr/>
      <dgm:t>
        <a:bodyPr/>
        <a:lstStyle/>
        <a:p>
          <a:endParaRPr lang="hr-HR"/>
        </a:p>
      </dgm:t>
    </dgm:pt>
    <dgm:pt modelId="{C234C4C1-2B1F-47DC-8EE0-BCCB60C76B7E}">
      <dgm:prSet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20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Aptos" panose="02110004020202020204"/>
              <a:ea typeface="+mn-ea"/>
              <a:cs typeface="+mn-cs"/>
            </a:rPr>
            <a:t>Q3 2026. </a:t>
          </a:r>
          <a:r>
            <a:rPr lang="hr-HR" sz="2000" b="1" i="0" u="none" kern="1200" dirty="0">
              <a:solidFill>
                <a:schemeClr val="tx1"/>
              </a:solidFill>
            </a:rPr>
            <a:t>  3. </a:t>
          </a:r>
          <a:r>
            <a:rPr lang="hr-HR" sz="2000" b="1" i="0" u="none" kern="1200" dirty="0"/>
            <a:t>Pametan i održiv promet, 4,60 MEUR </a:t>
          </a:r>
          <a:r>
            <a:rPr lang="hr-HR" sz="16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600" kern="1200" dirty="0"/>
        </a:p>
      </dgm:t>
    </dgm:pt>
    <dgm:pt modelId="{DAA80F14-867F-4570-80D4-1D39568C713E}" type="parTrans" cxnId="{33740597-F50C-42F2-B52E-87392BA7D783}">
      <dgm:prSet/>
      <dgm:spPr/>
      <dgm:t>
        <a:bodyPr/>
        <a:lstStyle/>
        <a:p>
          <a:endParaRPr lang="hr-HR"/>
        </a:p>
      </dgm:t>
    </dgm:pt>
    <dgm:pt modelId="{911395A9-0F26-400B-8418-B2061428F731}" type="sibTrans" cxnId="{33740597-F50C-42F2-B52E-87392BA7D783}">
      <dgm:prSet/>
      <dgm:spPr/>
      <dgm:t>
        <a:bodyPr/>
        <a:lstStyle/>
        <a:p>
          <a:endParaRPr lang="hr-HR"/>
        </a:p>
      </dgm:t>
    </dgm:pt>
    <dgm:pt modelId="{FE7E46FF-1F4F-4699-ADF4-3C179DE97A44}" type="pres">
      <dgm:prSet presAssocID="{E3C37AF3-407B-48D9-9748-DC6101DE8AB3}" presName="linear" presStyleCnt="0">
        <dgm:presLayoutVars>
          <dgm:dir/>
          <dgm:animLvl val="lvl"/>
          <dgm:resizeHandles val="exact"/>
        </dgm:presLayoutVars>
      </dgm:prSet>
      <dgm:spPr/>
    </dgm:pt>
    <dgm:pt modelId="{06EBC7B2-519C-478F-BAF7-0EAFA03803E9}" type="pres">
      <dgm:prSet presAssocID="{FDFA9084-F762-4235-8D58-82D1254B3889}" presName="parentLin" presStyleCnt="0"/>
      <dgm:spPr/>
    </dgm:pt>
    <dgm:pt modelId="{3A554BAD-4CD0-45F5-BF1C-F29353CCF222}" type="pres">
      <dgm:prSet presAssocID="{FDFA9084-F762-4235-8D58-82D1254B3889}" presName="parentLeftMargin" presStyleLbl="node1" presStyleIdx="0" presStyleCnt="3"/>
      <dgm:spPr/>
    </dgm:pt>
    <dgm:pt modelId="{8FB6C544-05B9-4069-8C09-635F096E4CDD}" type="pres">
      <dgm:prSet presAssocID="{FDFA9084-F762-4235-8D58-82D1254B388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88F090-FE18-41FC-BF3B-C12C13D8B80C}" type="pres">
      <dgm:prSet presAssocID="{FDFA9084-F762-4235-8D58-82D1254B3889}" presName="negativeSpace" presStyleCnt="0"/>
      <dgm:spPr/>
    </dgm:pt>
    <dgm:pt modelId="{A84697BF-9FFE-4EF2-A5C8-07E574F4E461}" type="pres">
      <dgm:prSet presAssocID="{FDFA9084-F762-4235-8D58-82D1254B3889}" presName="childText" presStyleLbl="conFgAcc1" presStyleIdx="0" presStyleCnt="3">
        <dgm:presLayoutVars>
          <dgm:bulletEnabled val="1"/>
        </dgm:presLayoutVars>
      </dgm:prSet>
      <dgm:spPr/>
    </dgm:pt>
    <dgm:pt modelId="{F4EB6B93-27F0-42EC-BCBD-CE46A886F622}" type="pres">
      <dgm:prSet presAssocID="{7EB2ACB6-559D-46DB-A218-F30C4891F2B0}" presName="spaceBetweenRectangles" presStyleCnt="0"/>
      <dgm:spPr/>
    </dgm:pt>
    <dgm:pt modelId="{F6BCABBC-B663-4ACB-8171-FD0204318C4D}" type="pres">
      <dgm:prSet presAssocID="{69071E61-E81F-4238-A872-40248732E169}" presName="parentLin" presStyleCnt="0"/>
      <dgm:spPr/>
    </dgm:pt>
    <dgm:pt modelId="{52F7B1BC-1ADF-461D-91E5-16BE6A851ED3}" type="pres">
      <dgm:prSet presAssocID="{69071E61-E81F-4238-A872-40248732E169}" presName="parentLeftMargin" presStyleLbl="node1" presStyleIdx="0" presStyleCnt="3"/>
      <dgm:spPr/>
    </dgm:pt>
    <dgm:pt modelId="{A81D02BE-402C-4884-A8C8-14A8D7BAF418}" type="pres">
      <dgm:prSet presAssocID="{69071E61-E81F-4238-A872-40248732E16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A0AC178-467E-423A-8DB2-20B38F62525D}" type="pres">
      <dgm:prSet presAssocID="{69071E61-E81F-4238-A872-40248732E169}" presName="negativeSpace" presStyleCnt="0"/>
      <dgm:spPr/>
    </dgm:pt>
    <dgm:pt modelId="{4D07C077-FA7C-4BB9-A993-9D7138D03EB5}" type="pres">
      <dgm:prSet presAssocID="{69071E61-E81F-4238-A872-40248732E169}" presName="childText" presStyleLbl="conFgAcc1" presStyleIdx="1" presStyleCnt="3">
        <dgm:presLayoutVars>
          <dgm:bulletEnabled val="1"/>
        </dgm:presLayoutVars>
      </dgm:prSet>
      <dgm:spPr/>
    </dgm:pt>
    <dgm:pt modelId="{57925DA4-6537-416C-BF8D-8898ACC2F1BE}" type="pres">
      <dgm:prSet presAssocID="{BAF99663-FA17-4501-B321-4B348FD51999}" presName="spaceBetweenRectangles" presStyleCnt="0"/>
      <dgm:spPr/>
    </dgm:pt>
    <dgm:pt modelId="{C950B1CA-FD9F-43C9-A29C-7CCC107B6495}" type="pres">
      <dgm:prSet presAssocID="{9A2802A1-65ED-447E-BB04-E16F76247E5B}" presName="parentLin" presStyleCnt="0"/>
      <dgm:spPr/>
    </dgm:pt>
    <dgm:pt modelId="{BCE086CA-4CF7-4296-A183-F2A734A276EB}" type="pres">
      <dgm:prSet presAssocID="{9A2802A1-65ED-447E-BB04-E16F76247E5B}" presName="parentLeftMargin" presStyleLbl="node1" presStyleIdx="1" presStyleCnt="3"/>
      <dgm:spPr/>
    </dgm:pt>
    <dgm:pt modelId="{C2C0A38C-E589-400A-AE6E-F87DBEA93C40}" type="pres">
      <dgm:prSet presAssocID="{9A2802A1-65ED-447E-BB04-E16F76247E5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23ABB31-0B2E-4CF9-913C-2C7799362157}" type="pres">
      <dgm:prSet presAssocID="{9A2802A1-65ED-447E-BB04-E16F76247E5B}" presName="negativeSpace" presStyleCnt="0"/>
      <dgm:spPr/>
    </dgm:pt>
    <dgm:pt modelId="{0880332D-EF71-4C9E-A00E-D9A4802698A3}" type="pres">
      <dgm:prSet presAssocID="{9A2802A1-65ED-447E-BB04-E16F76247E5B}" presName="childText" presStyleLbl="conFgAcc1" presStyleIdx="2" presStyleCnt="3" custLinFactNeighborY="3644">
        <dgm:presLayoutVars>
          <dgm:bulletEnabled val="1"/>
        </dgm:presLayoutVars>
      </dgm:prSet>
      <dgm:spPr/>
    </dgm:pt>
  </dgm:ptLst>
  <dgm:cxnLst>
    <dgm:cxn modelId="{8A9DB713-7284-4F47-A484-FE84B9BAC4A5}" type="presOf" srcId="{69071E61-E81F-4238-A872-40248732E169}" destId="{A81D02BE-402C-4884-A8C8-14A8D7BAF418}" srcOrd="1" destOrd="0" presId="urn:microsoft.com/office/officeart/2005/8/layout/list1"/>
    <dgm:cxn modelId="{051B9722-79FE-48B3-9280-A00CDB756B6E}" type="presOf" srcId="{FDFA9084-F762-4235-8D58-82D1254B3889}" destId="{8FB6C544-05B9-4069-8C09-635F096E4CDD}" srcOrd="1" destOrd="0" presId="urn:microsoft.com/office/officeart/2005/8/layout/list1"/>
    <dgm:cxn modelId="{B8B5083C-ABD7-400A-8956-959979023611}" type="presOf" srcId="{69071E61-E81F-4238-A872-40248732E169}" destId="{52F7B1BC-1ADF-461D-91E5-16BE6A851ED3}" srcOrd="0" destOrd="0" presId="urn:microsoft.com/office/officeart/2005/8/layout/list1"/>
    <dgm:cxn modelId="{3DE7A95D-8A1E-402B-85E6-A055C5F0FE1F}" srcId="{69071E61-E81F-4238-A872-40248732E169}" destId="{308E1310-C1BE-4DF1-9B6A-DB19F2CF0518}" srcOrd="0" destOrd="0" parTransId="{F4D5D2EF-9826-456D-AAB0-A8385912B697}" sibTransId="{2CBB3F01-0973-4157-B930-809CEB776EBD}"/>
    <dgm:cxn modelId="{F1F81943-8288-4388-9076-B7F27FA69489}" type="presOf" srcId="{FDFA9084-F762-4235-8D58-82D1254B3889}" destId="{3A554BAD-4CD0-45F5-BF1C-F29353CCF222}" srcOrd="0" destOrd="0" presId="urn:microsoft.com/office/officeart/2005/8/layout/list1"/>
    <dgm:cxn modelId="{65CF2971-2FB1-4C88-B1C1-542D022CFDA9}" type="presOf" srcId="{54DF275E-6B5B-4F1E-A64A-510E16A3B6AF}" destId="{0880332D-EF71-4C9E-A00E-D9A4802698A3}" srcOrd="0" destOrd="1" presId="urn:microsoft.com/office/officeart/2005/8/layout/list1"/>
    <dgm:cxn modelId="{82BDF771-686E-4DDC-83C8-02695D28E72B}" type="presOf" srcId="{C234C4C1-2B1F-47DC-8EE0-BCCB60C76B7E}" destId="{0880332D-EF71-4C9E-A00E-D9A4802698A3}" srcOrd="0" destOrd="2" presId="urn:microsoft.com/office/officeart/2005/8/layout/list1"/>
    <dgm:cxn modelId="{1CF7C38E-F9E2-4582-8B01-084820922E94}" srcId="{E3C37AF3-407B-48D9-9748-DC6101DE8AB3}" destId="{FDFA9084-F762-4235-8D58-82D1254B3889}" srcOrd="0" destOrd="0" parTransId="{5B6DA4A5-0EAB-4BE8-B797-C45919C7434A}" sibTransId="{7EB2ACB6-559D-46DB-A218-F30C4891F2B0}"/>
    <dgm:cxn modelId="{33740597-F50C-42F2-B52E-87392BA7D783}" srcId="{54DF275E-6B5B-4F1E-A64A-510E16A3B6AF}" destId="{C234C4C1-2B1F-47DC-8EE0-BCCB60C76B7E}" srcOrd="0" destOrd="0" parTransId="{DAA80F14-867F-4570-80D4-1D39568C713E}" sibTransId="{911395A9-0F26-400B-8418-B2061428F731}"/>
    <dgm:cxn modelId="{5646A69B-55B0-4E1C-BE21-E1B1B0225E17}" type="presOf" srcId="{308E1310-C1BE-4DF1-9B6A-DB19F2CF0518}" destId="{4D07C077-FA7C-4BB9-A993-9D7138D03EB5}" srcOrd="0" destOrd="0" presId="urn:microsoft.com/office/officeart/2005/8/layout/list1"/>
    <dgm:cxn modelId="{448CDFA4-8020-41C7-A566-40BC66513513}" type="presOf" srcId="{1C0EEDE9-B97E-4419-A2FC-F6F9C38F7DEB}" destId="{0880332D-EF71-4C9E-A00E-D9A4802698A3}" srcOrd="0" destOrd="0" presId="urn:microsoft.com/office/officeart/2005/8/layout/list1"/>
    <dgm:cxn modelId="{377E37C2-8EDF-491D-BF76-ED272E94F4D7}" type="presOf" srcId="{9A2802A1-65ED-447E-BB04-E16F76247E5B}" destId="{BCE086CA-4CF7-4296-A183-F2A734A276EB}" srcOrd="0" destOrd="0" presId="urn:microsoft.com/office/officeart/2005/8/layout/list1"/>
    <dgm:cxn modelId="{3F6686C5-F1E7-4428-A4AF-4789761E038E}" srcId="{9A2802A1-65ED-447E-BB04-E16F76247E5B}" destId="{1C0EEDE9-B97E-4419-A2FC-F6F9C38F7DEB}" srcOrd="0" destOrd="0" parTransId="{2C1CDBD6-A343-4DF7-A928-DA895AAA738F}" sibTransId="{B045507D-ACAE-4758-AD5A-E8DDBF4A5052}"/>
    <dgm:cxn modelId="{8C4479C6-AF5B-4F4F-BB46-9DF26BCCAAFA}" srcId="{E3C37AF3-407B-48D9-9748-DC6101DE8AB3}" destId="{9A2802A1-65ED-447E-BB04-E16F76247E5B}" srcOrd="2" destOrd="0" parTransId="{5AA0CA88-C979-4BE5-B2EF-B18963FF7DFE}" sibTransId="{F2F7A487-B457-4F70-A627-9E3638D597D6}"/>
    <dgm:cxn modelId="{38AB6ACF-109C-4B79-AB2B-1623B92733A8}" type="presOf" srcId="{6CC34EBA-3F4E-45FD-ACE4-E6E471AA5A72}" destId="{0880332D-EF71-4C9E-A00E-D9A4802698A3}" srcOrd="0" destOrd="3" presId="urn:microsoft.com/office/officeart/2005/8/layout/list1"/>
    <dgm:cxn modelId="{792F9CD4-A2D0-4FAA-8BE6-3FDAE3D40AB5}" type="presOf" srcId="{9A2802A1-65ED-447E-BB04-E16F76247E5B}" destId="{C2C0A38C-E589-400A-AE6E-F87DBEA93C40}" srcOrd="1" destOrd="0" presId="urn:microsoft.com/office/officeart/2005/8/layout/list1"/>
    <dgm:cxn modelId="{8B83FDDA-5A4B-4C3C-8BCF-D0B0B4150A59}" type="presOf" srcId="{E3C37AF3-407B-48D9-9748-DC6101DE8AB3}" destId="{FE7E46FF-1F4F-4699-ADF4-3C179DE97A44}" srcOrd="0" destOrd="0" presId="urn:microsoft.com/office/officeart/2005/8/layout/list1"/>
    <dgm:cxn modelId="{404FA9DE-4768-46E1-888E-8FB4CC692756}" srcId="{9A2802A1-65ED-447E-BB04-E16F76247E5B}" destId="{54DF275E-6B5B-4F1E-A64A-510E16A3B6AF}" srcOrd="1" destOrd="0" parTransId="{2487F71E-0098-47E4-B805-E91075B9DB28}" sibTransId="{5FB88F07-BD65-4257-9E2E-35C824CB30C9}"/>
    <dgm:cxn modelId="{E7CF3AE4-9CBA-4175-8251-AC969A0C7177}" srcId="{E3C37AF3-407B-48D9-9748-DC6101DE8AB3}" destId="{69071E61-E81F-4238-A872-40248732E169}" srcOrd="1" destOrd="0" parTransId="{04FEC92A-05B0-49E4-B760-63E55A61B3C1}" sibTransId="{BAF99663-FA17-4501-B321-4B348FD51999}"/>
    <dgm:cxn modelId="{97A43CF0-C9A5-42A6-8D90-6375E4E22229}" srcId="{9A2802A1-65ED-447E-BB04-E16F76247E5B}" destId="{6CC34EBA-3F4E-45FD-ACE4-E6E471AA5A72}" srcOrd="2" destOrd="0" parTransId="{725986F7-4E68-4594-80E2-11960CBE3644}" sibTransId="{F9E912DB-6A77-4706-A5C9-A5A126FC7921}"/>
    <dgm:cxn modelId="{96D924C6-84D2-4FC5-85E7-A71B76A1A6C8}" type="presParOf" srcId="{FE7E46FF-1F4F-4699-ADF4-3C179DE97A44}" destId="{06EBC7B2-519C-478F-BAF7-0EAFA03803E9}" srcOrd="0" destOrd="0" presId="urn:microsoft.com/office/officeart/2005/8/layout/list1"/>
    <dgm:cxn modelId="{4570D553-D659-4337-9A4F-D8F9E20CC7F6}" type="presParOf" srcId="{06EBC7B2-519C-478F-BAF7-0EAFA03803E9}" destId="{3A554BAD-4CD0-45F5-BF1C-F29353CCF222}" srcOrd="0" destOrd="0" presId="urn:microsoft.com/office/officeart/2005/8/layout/list1"/>
    <dgm:cxn modelId="{490529DD-196A-4310-B1CF-CF1013FBDB19}" type="presParOf" srcId="{06EBC7B2-519C-478F-BAF7-0EAFA03803E9}" destId="{8FB6C544-05B9-4069-8C09-635F096E4CDD}" srcOrd="1" destOrd="0" presId="urn:microsoft.com/office/officeart/2005/8/layout/list1"/>
    <dgm:cxn modelId="{A17E3649-66B6-4F2E-BAE9-584DECF5F172}" type="presParOf" srcId="{FE7E46FF-1F4F-4699-ADF4-3C179DE97A44}" destId="{F088F090-FE18-41FC-BF3B-C12C13D8B80C}" srcOrd="1" destOrd="0" presId="urn:microsoft.com/office/officeart/2005/8/layout/list1"/>
    <dgm:cxn modelId="{ACB1F881-4644-4EA9-A0BA-896565291027}" type="presParOf" srcId="{FE7E46FF-1F4F-4699-ADF4-3C179DE97A44}" destId="{A84697BF-9FFE-4EF2-A5C8-07E574F4E461}" srcOrd="2" destOrd="0" presId="urn:microsoft.com/office/officeart/2005/8/layout/list1"/>
    <dgm:cxn modelId="{6B92640F-F024-40A5-9475-CB54EFAA70BB}" type="presParOf" srcId="{FE7E46FF-1F4F-4699-ADF4-3C179DE97A44}" destId="{F4EB6B93-27F0-42EC-BCBD-CE46A886F622}" srcOrd="3" destOrd="0" presId="urn:microsoft.com/office/officeart/2005/8/layout/list1"/>
    <dgm:cxn modelId="{FB4AD279-0CFB-4FB8-AAE9-878A5DCBF074}" type="presParOf" srcId="{FE7E46FF-1F4F-4699-ADF4-3C179DE97A44}" destId="{F6BCABBC-B663-4ACB-8171-FD0204318C4D}" srcOrd="4" destOrd="0" presId="urn:microsoft.com/office/officeart/2005/8/layout/list1"/>
    <dgm:cxn modelId="{CFFDC624-1F74-4FA8-B2A5-2C9F287E2885}" type="presParOf" srcId="{F6BCABBC-B663-4ACB-8171-FD0204318C4D}" destId="{52F7B1BC-1ADF-461D-91E5-16BE6A851ED3}" srcOrd="0" destOrd="0" presId="urn:microsoft.com/office/officeart/2005/8/layout/list1"/>
    <dgm:cxn modelId="{D24B1763-5965-4B1F-85C1-57D112E28CA6}" type="presParOf" srcId="{F6BCABBC-B663-4ACB-8171-FD0204318C4D}" destId="{A81D02BE-402C-4884-A8C8-14A8D7BAF418}" srcOrd="1" destOrd="0" presId="urn:microsoft.com/office/officeart/2005/8/layout/list1"/>
    <dgm:cxn modelId="{82C86C66-F798-4F45-BB19-6DE51A719924}" type="presParOf" srcId="{FE7E46FF-1F4F-4699-ADF4-3C179DE97A44}" destId="{3A0AC178-467E-423A-8DB2-20B38F62525D}" srcOrd="5" destOrd="0" presId="urn:microsoft.com/office/officeart/2005/8/layout/list1"/>
    <dgm:cxn modelId="{3D8D1ECD-C415-49E1-ABAE-13524031C7C4}" type="presParOf" srcId="{FE7E46FF-1F4F-4699-ADF4-3C179DE97A44}" destId="{4D07C077-FA7C-4BB9-A993-9D7138D03EB5}" srcOrd="6" destOrd="0" presId="urn:microsoft.com/office/officeart/2005/8/layout/list1"/>
    <dgm:cxn modelId="{39364147-420A-48F9-A7B3-500762923A37}" type="presParOf" srcId="{FE7E46FF-1F4F-4699-ADF4-3C179DE97A44}" destId="{57925DA4-6537-416C-BF8D-8898ACC2F1BE}" srcOrd="7" destOrd="0" presId="urn:microsoft.com/office/officeart/2005/8/layout/list1"/>
    <dgm:cxn modelId="{F958162C-64D8-4BBB-8166-A05FD983807B}" type="presParOf" srcId="{FE7E46FF-1F4F-4699-ADF4-3C179DE97A44}" destId="{C950B1CA-FD9F-43C9-A29C-7CCC107B6495}" srcOrd="8" destOrd="0" presId="urn:microsoft.com/office/officeart/2005/8/layout/list1"/>
    <dgm:cxn modelId="{5ADEACD0-491A-48A5-BFFA-BEF0B35769B5}" type="presParOf" srcId="{C950B1CA-FD9F-43C9-A29C-7CCC107B6495}" destId="{BCE086CA-4CF7-4296-A183-F2A734A276EB}" srcOrd="0" destOrd="0" presId="urn:microsoft.com/office/officeart/2005/8/layout/list1"/>
    <dgm:cxn modelId="{BB38CB42-D02D-4A44-8CFA-BF51D84B9144}" type="presParOf" srcId="{C950B1CA-FD9F-43C9-A29C-7CCC107B6495}" destId="{C2C0A38C-E589-400A-AE6E-F87DBEA93C40}" srcOrd="1" destOrd="0" presId="urn:microsoft.com/office/officeart/2005/8/layout/list1"/>
    <dgm:cxn modelId="{304A8C1F-3F3E-4F5E-9E65-E5A07D630EB9}" type="presParOf" srcId="{FE7E46FF-1F4F-4699-ADF4-3C179DE97A44}" destId="{823ABB31-0B2E-4CF9-913C-2C7799362157}" srcOrd="9" destOrd="0" presId="urn:microsoft.com/office/officeart/2005/8/layout/list1"/>
    <dgm:cxn modelId="{8F5DEAD0-7ED2-406E-9B1C-B9EEABE93725}" type="presParOf" srcId="{FE7E46FF-1F4F-4699-ADF4-3C179DE97A44}" destId="{0880332D-EF71-4C9E-A00E-D9A4802698A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97BF-9FFE-4EF2-A5C8-07E574F4E461}">
      <dsp:nvSpPr>
        <dsp:cNvPr id="0" name=""/>
        <dsp:cNvSpPr/>
      </dsp:nvSpPr>
      <dsp:spPr>
        <a:xfrm>
          <a:off x="0" y="302523"/>
          <a:ext cx="1042416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C544-05B9-4069-8C09-635F096E4CDD}">
      <dsp:nvSpPr>
        <dsp:cNvPr id="0" name=""/>
        <dsp:cNvSpPr/>
      </dsp:nvSpPr>
      <dsp:spPr>
        <a:xfrm>
          <a:off x="521208" y="22083"/>
          <a:ext cx="729691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06" tIns="0" rIns="27580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UKUPAN BROJ POZIVA (4) – 22 MEUR</a:t>
          </a:r>
        </a:p>
      </dsp:txBody>
      <dsp:txXfrm>
        <a:off x="548588" y="49463"/>
        <a:ext cx="7242152" cy="506120"/>
      </dsp:txXfrm>
    </dsp:sp>
    <dsp:sp modelId="{E65BCAD9-CDC2-46E6-B93B-54894DDDAD47}">
      <dsp:nvSpPr>
        <dsp:cNvPr id="0" name=""/>
        <dsp:cNvSpPr/>
      </dsp:nvSpPr>
      <dsp:spPr>
        <a:xfrm>
          <a:off x="0" y="1137203"/>
          <a:ext cx="10424160" cy="1466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31" tIns="395732" rIns="80903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700" b="1" i="0" u="none" kern="1200" dirty="0"/>
            <a:t>		</a:t>
          </a:r>
          <a:r>
            <a:rPr lang="hr-HR" sz="1700" b="1" i="0" u="none" kern="1200" dirty="0">
              <a:solidFill>
                <a:srgbClr val="FF9933"/>
              </a:solidFill>
            </a:rPr>
            <a:t>    </a:t>
          </a:r>
          <a:r>
            <a:rPr lang="hr-HR" sz="2000" b="1" i="0" u="none" kern="1200" dirty="0">
              <a:solidFill>
                <a:srgbClr val="FF9933"/>
              </a:solidFill>
            </a:rPr>
            <a:t>1. Etnografski muzej, 1,15 MEUR </a:t>
          </a:r>
          <a:r>
            <a:rPr lang="hr-HR" sz="2000" b="0" i="1" u="none" kern="1200" dirty="0">
              <a:solidFill>
                <a:srgbClr val="FF9933"/>
              </a:solidFill>
            </a:rPr>
            <a:t>- ugovoreno</a:t>
          </a:r>
          <a:endParaRPr lang="hr-HR" sz="2000" b="0" i="1" kern="1200" dirty="0">
            <a:solidFill>
              <a:srgbClr val="FF9933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2000" b="1" i="0" u="none" kern="1200" dirty="0">
              <a:solidFill>
                <a:srgbClr val="FF9933"/>
              </a:solidFill>
            </a:rPr>
            <a:t>		 2. Zeleni centar, 10,35 MEUR </a:t>
          </a:r>
          <a:r>
            <a:rPr lang="hr-HR" sz="2000" b="0" i="1" u="none" kern="1200" dirty="0">
              <a:solidFill>
                <a:srgbClr val="FF9933"/>
              </a:solidFill>
            </a:rPr>
            <a:t>- ugovoreno</a:t>
          </a:r>
          <a:endParaRPr lang="hr-HR" sz="2000" kern="1200" dirty="0">
            <a:solidFill>
              <a:srgbClr val="FF9933"/>
            </a:solidFill>
          </a:endParaRPr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2000" b="1" i="0" u="none" kern="1200" dirty="0">
              <a:solidFill>
                <a:srgbClr val="FF9933"/>
              </a:solidFill>
            </a:rPr>
            <a:t>		 3. Višenamjenska infrastruktura (OT), 8,84 MEUR </a:t>
          </a:r>
          <a:r>
            <a:rPr lang="hr-HR" sz="2000" b="0" i="1" u="none" kern="1200" dirty="0">
              <a:solidFill>
                <a:srgbClr val="FF9933"/>
              </a:solidFill>
            </a:rPr>
            <a:t>- ugovoreno </a:t>
          </a:r>
          <a:r>
            <a:rPr lang="hr-HR" sz="2000" b="0" i="0" u="none" kern="1200" dirty="0">
              <a:solidFill>
                <a:srgbClr val="FF9933"/>
              </a:solidFill>
            </a:rPr>
            <a:t>(3)</a:t>
          </a:r>
          <a:endParaRPr lang="hr-HR" sz="2000" b="0" kern="1200" dirty="0">
            <a:solidFill>
              <a:srgbClr val="FF9933"/>
            </a:solidFill>
          </a:endParaRPr>
        </a:p>
      </dsp:txBody>
      <dsp:txXfrm>
        <a:off x="0" y="1137203"/>
        <a:ext cx="10424160" cy="1466325"/>
      </dsp:txXfrm>
    </dsp:sp>
    <dsp:sp modelId="{B55685FA-47F1-454E-B6A5-37027C1A461E}">
      <dsp:nvSpPr>
        <dsp:cNvPr id="0" name=""/>
        <dsp:cNvSpPr/>
      </dsp:nvSpPr>
      <dsp:spPr>
        <a:xfrm>
          <a:off x="521208" y="883923"/>
          <a:ext cx="7296912" cy="56088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06" tIns="0" rIns="27580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OBJAVLJENI POZIVI (3) – 20,35 MEUR</a:t>
          </a:r>
        </a:p>
      </dsp:txBody>
      <dsp:txXfrm>
        <a:off x="548588" y="911303"/>
        <a:ext cx="7242152" cy="506120"/>
      </dsp:txXfrm>
    </dsp:sp>
    <dsp:sp modelId="{0880332D-EF71-4C9E-A00E-D9A4802698A3}">
      <dsp:nvSpPr>
        <dsp:cNvPr id="0" name=""/>
        <dsp:cNvSpPr/>
      </dsp:nvSpPr>
      <dsp:spPr>
        <a:xfrm>
          <a:off x="0" y="3013728"/>
          <a:ext cx="10424160" cy="822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31" tIns="395732" rIns="80903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20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Q3 2026. </a:t>
          </a:r>
          <a:r>
            <a:rPr lang="hr-HR" sz="2000" b="1" i="0" u="none" kern="1200" dirty="0">
              <a:solidFill>
                <a:schemeClr val="tx1"/>
              </a:solidFill>
            </a:rPr>
            <a:t>1. Kuća Bakić, 3,96 MEUR </a:t>
          </a:r>
          <a:r>
            <a:rPr lang="hr-HR" sz="2000" b="0" i="1" u="none" kern="1200" dirty="0">
              <a:solidFill>
                <a:schemeClr val="tx1"/>
              </a:solidFill>
            </a:rPr>
            <a:t>– </a:t>
          </a:r>
          <a:r>
            <a:rPr lang="hr-HR" sz="1600" b="0" i="1" u="none" kern="1200" dirty="0">
              <a:solidFill>
                <a:schemeClr val="tx1"/>
              </a:solidFill>
            </a:rPr>
            <a:t>u tijeku izmjena Sporazuma i SRUP-a</a:t>
          </a:r>
          <a:endParaRPr lang="hr-HR" sz="2000" b="0" i="1" kern="1200" dirty="0">
            <a:solidFill>
              <a:schemeClr val="tx1"/>
            </a:solidFill>
          </a:endParaRPr>
        </a:p>
      </dsp:txBody>
      <dsp:txXfrm>
        <a:off x="0" y="3013728"/>
        <a:ext cx="10424160" cy="822937"/>
      </dsp:txXfrm>
    </dsp:sp>
    <dsp:sp modelId="{C2C0A38C-E589-400A-AE6E-F87DBEA93C40}">
      <dsp:nvSpPr>
        <dsp:cNvPr id="0" name=""/>
        <dsp:cNvSpPr/>
      </dsp:nvSpPr>
      <dsp:spPr>
        <a:xfrm>
          <a:off x="521208" y="2733288"/>
          <a:ext cx="7296912" cy="560880"/>
        </a:xfrm>
        <a:prstGeom prst="round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06" tIns="0" rIns="27580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POZIVI U IZRADI (1) – 3,96 MEUR</a:t>
          </a:r>
        </a:p>
      </dsp:txBody>
      <dsp:txXfrm>
        <a:off x="548588" y="2760668"/>
        <a:ext cx="7242152" cy="506120"/>
      </dsp:txXfrm>
    </dsp:sp>
    <dsp:sp modelId="{85E8B564-2F69-42CB-887F-F8FBE771D80B}">
      <dsp:nvSpPr>
        <dsp:cNvPr id="0" name=""/>
        <dsp:cNvSpPr/>
      </dsp:nvSpPr>
      <dsp:spPr>
        <a:xfrm>
          <a:off x="0" y="4219706"/>
          <a:ext cx="1042416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7BC98-E00E-4A46-B069-57D54326D4CD}">
      <dsp:nvSpPr>
        <dsp:cNvPr id="0" name=""/>
        <dsp:cNvSpPr/>
      </dsp:nvSpPr>
      <dsp:spPr>
        <a:xfrm>
          <a:off x="521208" y="3939266"/>
          <a:ext cx="7296912" cy="560880"/>
        </a:xfrm>
        <a:prstGeom prst="roundRect">
          <a:avLst/>
        </a:prstGeom>
        <a:solidFill>
          <a:srgbClr val="FF99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06" tIns="0" rIns="27580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UGOVORENO (5 PROJEKTA) – 15,40 MEUR </a:t>
          </a:r>
        </a:p>
      </dsp:txBody>
      <dsp:txXfrm>
        <a:off x="548588" y="3966646"/>
        <a:ext cx="7242152" cy="5061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97BF-9FFE-4EF2-A5C8-07E574F4E461}">
      <dsp:nvSpPr>
        <dsp:cNvPr id="0" name=""/>
        <dsp:cNvSpPr/>
      </dsp:nvSpPr>
      <dsp:spPr>
        <a:xfrm>
          <a:off x="0" y="410489"/>
          <a:ext cx="1042416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C544-05B9-4069-8C09-635F096E4CDD}">
      <dsp:nvSpPr>
        <dsp:cNvPr id="0" name=""/>
        <dsp:cNvSpPr/>
      </dsp:nvSpPr>
      <dsp:spPr>
        <a:xfrm>
          <a:off x="521208" y="26729"/>
          <a:ext cx="7296912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06" tIns="0" rIns="27580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UKUPAN BROJ POZIVA (4) – 18 MEUR</a:t>
          </a:r>
        </a:p>
      </dsp:txBody>
      <dsp:txXfrm>
        <a:off x="558675" y="64196"/>
        <a:ext cx="7221978" cy="692586"/>
      </dsp:txXfrm>
    </dsp:sp>
    <dsp:sp modelId="{E65BCAD9-CDC2-46E6-B93B-54894DDDAD47}">
      <dsp:nvSpPr>
        <dsp:cNvPr id="0" name=""/>
        <dsp:cNvSpPr/>
      </dsp:nvSpPr>
      <dsp:spPr>
        <a:xfrm>
          <a:off x="0" y="1589849"/>
          <a:ext cx="10424160" cy="1924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31" tIns="541528" rIns="80903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700" b="1" i="0" u="none" kern="1200" dirty="0"/>
            <a:t>	</a:t>
          </a:r>
          <a:r>
            <a:rPr lang="hr-HR" sz="1700" b="1" i="0" u="none" kern="1200" dirty="0">
              <a:solidFill>
                <a:srgbClr val="FF9933"/>
              </a:solidFill>
            </a:rPr>
            <a:t>	</a:t>
          </a:r>
          <a:r>
            <a:rPr lang="hr-HR" sz="2000" b="1" i="0" u="none" kern="1200" dirty="0">
              <a:solidFill>
                <a:srgbClr val="FF9933"/>
              </a:solidFill>
            </a:rPr>
            <a:t> 1. Vatrogasni centar Pleternica, 2,25 MEUR </a:t>
          </a:r>
          <a:r>
            <a:rPr lang="hr-HR" sz="2000" b="0" i="1" u="none" kern="1200" dirty="0">
              <a:solidFill>
                <a:srgbClr val="FF9933"/>
              </a:solidFill>
            </a:rPr>
            <a:t>- ugovoreno</a:t>
          </a:r>
          <a:endParaRPr lang="hr-HR" sz="2000" b="0" i="1" kern="1200" dirty="0">
            <a:solidFill>
              <a:srgbClr val="FF9933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2000" b="1" i="0" u="none" kern="1200" dirty="0">
              <a:solidFill>
                <a:srgbClr val="FF9933"/>
              </a:solidFill>
            </a:rPr>
            <a:t>	       2. Atletski stadion, 2,10 MEUR </a:t>
          </a:r>
          <a:r>
            <a:rPr lang="hr-HR" sz="2000" b="0" i="1" u="none" kern="1200" dirty="0">
              <a:solidFill>
                <a:srgbClr val="FF9933"/>
              </a:solidFill>
            </a:rPr>
            <a:t>– ugovoreno</a:t>
          </a:r>
          <a:endParaRPr lang="hr-HR" sz="2000" kern="1200" dirty="0">
            <a:solidFill>
              <a:srgbClr val="FF9933"/>
            </a:solidFill>
          </a:endParaRPr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2000" b="1" kern="1200" dirty="0"/>
            <a:t>	   3. Turistička infrastruktura (OT), 3,78 MEUR</a:t>
          </a:r>
          <a:endParaRPr lang="hr-HR" sz="2000" kern="1200" dirty="0">
            <a:solidFill>
              <a:srgbClr val="FF9933"/>
            </a:solidFill>
          </a:endParaRPr>
        </a:p>
        <a:p>
          <a:pPr marL="914400" lvl="4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2000" b="1" i="0" u="none" kern="1200" dirty="0">
              <a:solidFill>
                <a:schemeClr val="tx1"/>
              </a:solidFill>
            </a:rPr>
            <a:t>   4. </a:t>
          </a:r>
          <a:r>
            <a:rPr lang="hr-HR" sz="2000" b="1" i="0" u="none" kern="1200" dirty="0"/>
            <a:t>Revitalizacija gradske jezgre, 9,86 MEUR</a:t>
          </a:r>
          <a:endParaRPr lang="hr-HR" sz="2000" kern="1200" dirty="0"/>
        </a:p>
      </dsp:txBody>
      <dsp:txXfrm>
        <a:off x="0" y="1589849"/>
        <a:ext cx="10424160" cy="1924650"/>
      </dsp:txXfrm>
    </dsp:sp>
    <dsp:sp modelId="{B55685FA-47F1-454E-B6A5-37027C1A461E}">
      <dsp:nvSpPr>
        <dsp:cNvPr id="0" name=""/>
        <dsp:cNvSpPr/>
      </dsp:nvSpPr>
      <dsp:spPr>
        <a:xfrm>
          <a:off x="521208" y="1206089"/>
          <a:ext cx="7296912" cy="76752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06" tIns="0" rIns="27580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OBJAVLJENI POZIVI (4) – 18,00 MEUR</a:t>
          </a:r>
        </a:p>
      </dsp:txBody>
      <dsp:txXfrm>
        <a:off x="558675" y="1243556"/>
        <a:ext cx="7221978" cy="692586"/>
      </dsp:txXfrm>
    </dsp:sp>
    <dsp:sp modelId="{BA5116C5-E378-4D29-8D6F-7913866CA4B7}">
      <dsp:nvSpPr>
        <dsp:cNvPr id="0" name=""/>
        <dsp:cNvSpPr/>
      </dsp:nvSpPr>
      <dsp:spPr>
        <a:xfrm>
          <a:off x="0" y="4038660"/>
          <a:ext cx="1042416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31" tIns="541528" rIns="809031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2600" kern="1200" dirty="0"/>
        </a:p>
      </dsp:txBody>
      <dsp:txXfrm>
        <a:off x="0" y="4038660"/>
        <a:ext cx="10424160" cy="655200"/>
      </dsp:txXfrm>
    </dsp:sp>
    <dsp:sp modelId="{1C460AA5-DA9B-4A4D-BA5F-09C49170DF84}">
      <dsp:nvSpPr>
        <dsp:cNvPr id="0" name=""/>
        <dsp:cNvSpPr/>
      </dsp:nvSpPr>
      <dsp:spPr>
        <a:xfrm>
          <a:off x="521208" y="3654900"/>
          <a:ext cx="7296912" cy="767520"/>
        </a:xfrm>
        <a:prstGeom prst="roundRect">
          <a:avLst/>
        </a:prstGeom>
        <a:solidFill>
          <a:srgbClr val="FF99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06" tIns="0" rIns="27580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UGOVORENO (2 PROJEKTA) – 4,16 MEUR</a:t>
          </a:r>
        </a:p>
      </dsp:txBody>
      <dsp:txXfrm>
        <a:off x="558675" y="3692367"/>
        <a:ext cx="7221978" cy="6925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97BF-9FFE-4EF2-A5C8-07E574F4E461}">
      <dsp:nvSpPr>
        <dsp:cNvPr id="0" name=""/>
        <dsp:cNvSpPr/>
      </dsp:nvSpPr>
      <dsp:spPr>
        <a:xfrm>
          <a:off x="0" y="295563"/>
          <a:ext cx="1066035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C544-05B9-4069-8C09-635F096E4CDD}">
      <dsp:nvSpPr>
        <dsp:cNvPr id="0" name=""/>
        <dsp:cNvSpPr/>
      </dsp:nvSpPr>
      <dsp:spPr>
        <a:xfrm>
          <a:off x="533017" y="36974"/>
          <a:ext cx="7462247" cy="465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055" tIns="0" rIns="28205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UKUPAN BROJ POZIVA (9) – 33 MEUR</a:t>
          </a:r>
        </a:p>
      </dsp:txBody>
      <dsp:txXfrm>
        <a:off x="555728" y="59685"/>
        <a:ext cx="7416825" cy="419807"/>
      </dsp:txXfrm>
    </dsp:sp>
    <dsp:sp modelId="{E65BCAD9-CDC2-46E6-B93B-54894DDDAD47}">
      <dsp:nvSpPr>
        <dsp:cNvPr id="0" name=""/>
        <dsp:cNvSpPr/>
      </dsp:nvSpPr>
      <dsp:spPr>
        <a:xfrm>
          <a:off x="0" y="1008809"/>
          <a:ext cx="10660354" cy="185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362" tIns="291592" rIns="82736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500" b="1" i="0" u="none" kern="1200" dirty="0"/>
            <a:t>		</a:t>
          </a:r>
          <a:r>
            <a:rPr lang="hr-HR" sz="1500" b="1" i="0" u="none" kern="1200" dirty="0">
              <a:solidFill>
                <a:srgbClr val="FF9933"/>
              </a:solidFill>
            </a:rPr>
            <a:t>     1. Uređenje kupališta </a:t>
          </a:r>
          <a:r>
            <a:rPr lang="hr-HR" sz="1500" b="1" i="0" u="none" kern="1200" dirty="0" err="1">
              <a:solidFill>
                <a:srgbClr val="FF9933"/>
              </a:solidFill>
            </a:rPr>
            <a:t>Stoja</a:t>
          </a:r>
          <a:r>
            <a:rPr lang="hr-HR" sz="1500" b="1" i="0" u="none" kern="1200" dirty="0">
              <a:solidFill>
                <a:srgbClr val="FF9933"/>
              </a:solidFill>
            </a:rPr>
            <a:t>, 2,03 MEUR </a:t>
          </a:r>
          <a:r>
            <a:rPr lang="hr-HR" sz="1500" b="0" i="1" u="none" kern="1200" dirty="0">
              <a:solidFill>
                <a:srgbClr val="FF9933"/>
              </a:solidFill>
            </a:rPr>
            <a:t>- ugovoreno</a:t>
          </a:r>
          <a:endParaRPr lang="hr-HR" sz="1500" kern="1200" dirty="0">
            <a:solidFill>
              <a:srgbClr val="FF9933"/>
            </a:solidFill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500" b="1" i="0" u="none" kern="1200" dirty="0">
              <a:solidFill>
                <a:srgbClr val="FF9933"/>
              </a:solidFill>
            </a:rPr>
            <a:t>		     </a:t>
          </a:r>
          <a:r>
            <a:rPr lang="hr-HR" sz="1500" b="1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2. Konjički centar</a:t>
          </a:r>
          <a:r>
            <a:rPr lang="hr-HR" sz="1500" b="1" kern="1200" dirty="0">
              <a:solidFill>
                <a:srgbClr val="FF9933"/>
              </a:solidFill>
            </a:rPr>
            <a:t>, 1,43 MEUR </a:t>
          </a:r>
          <a:r>
            <a:rPr lang="hr-HR" sz="1500" b="0" i="1" u="none" kern="1200" dirty="0">
              <a:solidFill>
                <a:srgbClr val="FF9933"/>
              </a:solidFill>
            </a:rPr>
            <a:t>- ugovoreno</a:t>
          </a:r>
          <a:endParaRPr lang="hr-HR" sz="1500" kern="1200" dirty="0">
            <a:solidFill>
              <a:srgbClr val="FF9933"/>
            </a:solidFill>
          </a:endParaRPr>
        </a:p>
        <a:p>
          <a:pPr marL="342900" lvl="3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500" b="1" kern="1200" dirty="0"/>
            <a:t>		     </a:t>
          </a:r>
          <a:r>
            <a:rPr lang="hr-HR" sz="1500" b="1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3. Poduzetnički inkubator Marčana,1,14 MEUR </a:t>
          </a:r>
          <a:r>
            <a:rPr lang="hr-HR" sz="1500" b="0" i="1" u="none" kern="1200" dirty="0">
              <a:solidFill>
                <a:srgbClr val="FF9933"/>
              </a:solidFill>
            </a:rPr>
            <a:t>- ugovoreno</a:t>
          </a:r>
          <a:endParaRPr lang="hr-HR" sz="1500" kern="1200" dirty="0"/>
        </a:p>
        <a:p>
          <a:pPr marL="457200" lvl="4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500" b="1" kern="1200" dirty="0"/>
            <a:t>		     4. Biciklistička infrastruktura, 3,64 MEUR</a:t>
          </a:r>
          <a:endParaRPr lang="hr-HR" sz="1500" kern="1200" dirty="0"/>
        </a:p>
        <a:p>
          <a:pPr marL="571500" lvl="5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		     5. Multifunkcijski centar </a:t>
          </a:r>
          <a:r>
            <a:rPr lang="hr-HR" sz="15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Ližnjan</a:t>
          </a:r>
          <a:r>
            <a:rPr lang="hr-HR" sz="1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, 1,32 MEUR</a:t>
          </a:r>
          <a:endParaRPr lang="hr-HR" sz="1500" kern="1200" dirty="0"/>
        </a:p>
        <a:p>
          <a:pPr marL="457200" lvl="4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             6. Kult. baština i stare jezgre (OT), 9,84 MEUR</a:t>
          </a:r>
          <a:endParaRPr lang="hr-HR" sz="1500" kern="1200" dirty="0"/>
        </a:p>
      </dsp:txBody>
      <dsp:txXfrm>
        <a:off x="0" y="1008809"/>
        <a:ext cx="10660354" cy="1852200"/>
      </dsp:txXfrm>
    </dsp:sp>
    <dsp:sp modelId="{B55685FA-47F1-454E-B6A5-37027C1A461E}">
      <dsp:nvSpPr>
        <dsp:cNvPr id="0" name=""/>
        <dsp:cNvSpPr/>
      </dsp:nvSpPr>
      <dsp:spPr>
        <a:xfrm>
          <a:off x="533017" y="723963"/>
          <a:ext cx="7462247" cy="503999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055" tIns="0" rIns="28205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OBJAVLJENI POZIVI (6) – 19,43 MEUR</a:t>
          </a:r>
        </a:p>
      </dsp:txBody>
      <dsp:txXfrm>
        <a:off x="557620" y="748566"/>
        <a:ext cx="7413041" cy="454793"/>
      </dsp:txXfrm>
    </dsp:sp>
    <dsp:sp modelId="{0880332D-EF71-4C9E-A00E-D9A4802698A3}">
      <dsp:nvSpPr>
        <dsp:cNvPr id="0" name=""/>
        <dsp:cNvSpPr/>
      </dsp:nvSpPr>
      <dsp:spPr>
        <a:xfrm>
          <a:off x="0" y="3294962"/>
          <a:ext cx="10660354" cy="110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362" tIns="291592" rIns="82736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5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Q1 2026. </a:t>
          </a:r>
          <a:r>
            <a:rPr lang="hr-HR" sz="1500" b="1" kern="1200" dirty="0"/>
            <a:t> 1. MMC Cave Romane, 1,28 MEUR </a:t>
          </a:r>
          <a:r>
            <a:rPr lang="hr-HR" sz="15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5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Q1 2027.  </a:t>
          </a:r>
          <a:r>
            <a:rPr lang="hr-HR" sz="1500" b="1" kern="1200" dirty="0"/>
            <a:t>2. Sportski centar </a:t>
          </a:r>
          <a:r>
            <a:rPr lang="hr-HR" sz="1500" b="1" kern="1200" dirty="0" err="1"/>
            <a:t>Valbandon</a:t>
          </a:r>
          <a:r>
            <a:rPr lang="hr-HR" sz="1500" b="1" kern="1200" dirty="0"/>
            <a:t>, 0,87 MEUR </a:t>
          </a:r>
          <a:r>
            <a:rPr lang="hr-HR" sz="15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5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Q1 2027.  </a:t>
          </a:r>
          <a:r>
            <a:rPr lang="hr-HR" sz="1500" b="1" kern="1200" dirty="0"/>
            <a:t>3. Pulski inovacijski centar, 5,15 MEUR </a:t>
          </a:r>
          <a:r>
            <a:rPr lang="hr-HR" sz="15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500" b="1" kern="1200" dirty="0"/>
        </a:p>
      </dsp:txBody>
      <dsp:txXfrm>
        <a:off x="0" y="3294962"/>
        <a:ext cx="10660354" cy="1102500"/>
      </dsp:txXfrm>
    </dsp:sp>
    <dsp:sp modelId="{C2C0A38C-E589-400A-AE6E-F87DBEA93C40}">
      <dsp:nvSpPr>
        <dsp:cNvPr id="0" name=""/>
        <dsp:cNvSpPr/>
      </dsp:nvSpPr>
      <dsp:spPr>
        <a:xfrm>
          <a:off x="533017" y="2949122"/>
          <a:ext cx="7462247" cy="504003"/>
        </a:xfrm>
        <a:prstGeom prst="round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055" tIns="0" rIns="28205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POZIVI KOJI NISU U IZRADI (3) – 7,32 MEUR</a:t>
          </a:r>
        </a:p>
      </dsp:txBody>
      <dsp:txXfrm>
        <a:off x="557620" y="2973725"/>
        <a:ext cx="7413041" cy="454797"/>
      </dsp:txXfrm>
    </dsp:sp>
    <dsp:sp modelId="{B0525565-5A5C-407A-84A6-68C34A5B263E}">
      <dsp:nvSpPr>
        <dsp:cNvPr id="0" name=""/>
        <dsp:cNvSpPr/>
      </dsp:nvSpPr>
      <dsp:spPr>
        <a:xfrm>
          <a:off x="0" y="4649947"/>
          <a:ext cx="1066035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3F73D-70B1-458B-B84D-AE8810BFB7A8}">
      <dsp:nvSpPr>
        <dsp:cNvPr id="0" name=""/>
        <dsp:cNvSpPr/>
      </dsp:nvSpPr>
      <dsp:spPr>
        <a:xfrm>
          <a:off x="533017" y="4424586"/>
          <a:ext cx="7462247" cy="432001"/>
        </a:xfrm>
        <a:prstGeom prst="roundRect">
          <a:avLst/>
        </a:prstGeom>
        <a:solidFill>
          <a:srgbClr val="FF99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055" tIns="0" rIns="28205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UGOVORENO (3 PROJEKTA) – 4,52 MEUR </a:t>
          </a:r>
        </a:p>
      </dsp:txBody>
      <dsp:txXfrm>
        <a:off x="554106" y="4445675"/>
        <a:ext cx="7420069" cy="3898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97BF-9FFE-4EF2-A5C8-07E574F4E461}">
      <dsp:nvSpPr>
        <dsp:cNvPr id="0" name=""/>
        <dsp:cNvSpPr/>
      </dsp:nvSpPr>
      <dsp:spPr>
        <a:xfrm>
          <a:off x="0" y="168855"/>
          <a:ext cx="1103179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C544-05B9-4069-8C09-635F096E4CDD}">
      <dsp:nvSpPr>
        <dsp:cNvPr id="0" name=""/>
        <dsp:cNvSpPr/>
      </dsp:nvSpPr>
      <dsp:spPr>
        <a:xfrm>
          <a:off x="551589" y="6495"/>
          <a:ext cx="772225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83" tIns="0" rIns="29188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UKUPAN BROJ POZIVA (11) – 55 MEUR</a:t>
          </a:r>
        </a:p>
      </dsp:txBody>
      <dsp:txXfrm>
        <a:off x="567441" y="22347"/>
        <a:ext cx="7690551" cy="293016"/>
      </dsp:txXfrm>
    </dsp:sp>
    <dsp:sp modelId="{E65BCAD9-CDC2-46E6-B93B-54894DDDAD47}">
      <dsp:nvSpPr>
        <dsp:cNvPr id="0" name=""/>
        <dsp:cNvSpPr/>
      </dsp:nvSpPr>
      <dsp:spPr>
        <a:xfrm>
          <a:off x="0" y="657984"/>
          <a:ext cx="11031794" cy="2044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190" tIns="229108" rIns="85619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500" b="1" i="0" u="none" kern="1200" dirty="0"/>
            <a:t>		</a:t>
          </a:r>
          <a:r>
            <a:rPr lang="hr-HR" sz="1500" b="1" i="0" u="none" kern="1200" dirty="0">
              <a:solidFill>
                <a:srgbClr val="FF9933"/>
              </a:solidFill>
            </a:rPr>
            <a:t>   1. Toplinarstvo, 4,53 MEUR </a:t>
          </a:r>
          <a:r>
            <a:rPr lang="hr-HR" sz="1500" b="0" i="1" u="none" kern="1200" dirty="0">
              <a:solidFill>
                <a:srgbClr val="FF9933"/>
              </a:solidFill>
            </a:rPr>
            <a:t>- ugovoreno</a:t>
          </a:r>
          <a:endParaRPr lang="hr-HR" sz="1500" b="0" i="1" kern="1200" dirty="0">
            <a:solidFill>
              <a:srgbClr val="FF9933"/>
            </a:solidFill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		   2. Višenamjenska infrastruktura (OT), 4,11 </a:t>
          </a:r>
          <a:r>
            <a:rPr lang="hr-HR" sz="1500" b="1" kern="1200" dirty="0"/>
            <a:t>MEUR</a:t>
          </a:r>
          <a:endParaRPr lang="hr-HR" sz="1500" kern="1200" dirty="0"/>
        </a:p>
        <a:p>
          <a:pPr marL="342900" lvl="3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500" b="1" kern="1200" dirty="0"/>
            <a:t>		   </a:t>
          </a:r>
          <a:r>
            <a:rPr lang="hr-HR" sz="15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3. Vatrogasni dom </a:t>
          </a:r>
          <a:r>
            <a:rPr lang="hr-HR" sz="1500" b="1" i="0" u="none" kern="1200" dirty="0" err="1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Hreljin</a:t>
          </a:r>
          <a:r>
            <a:rPr lang="hr-HR" sz="15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, 1,47 MEUR </a:t>
          </a:r>
          <a:r>
            <a:rPr lang="hr-HR" sz="1500" b="0" i="1" u="none" kern="1200" dirty="0">
              <a:solidFill>
                <a:srgbClr val="FF9933"/>
              </a:solidFill>
            </a:rPr>
            <a:t>- ugovoreno</a:t>
          </a:r>
          <a:endParaRPr lang="hr-HR" sz="1500" kern="1200" dirty="0"/>
        </a:p>
        <a:p>
          <a:pPr marL="457200" lvl="4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500" b="1" kern="1200" dirty="0"/>
            <a:t>		   4. Uređenje plaža, 1,82 MEUR</a:t>
          </a:r>
          <a:endParaRPr lang="hr-HR" sz="1500" kern="1200" dirty="0"/>
        </a:p>
        <a:p>
          <a:pPr marL="571500" lvl="5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500" b="1" kern="1200" dirty="0"/>
            <a:t>		   5. Perivoj </a:t>
          </a:r>
          <a:r>
            <a:rPr lang="hr-HR" sz="1500" b="1" kern="1200" dirty="0" err="1"/>
            <a:t>Angiolina</a:t>
          </a:r>
          <a:r>
            <a:rPr lang="hr-HR" sz="1500" b="1" kern="1200" dirty="0"/>
            <a:t>, 3,01 MEUR</a:t>
          </a:r>
          <a:endParaRPr lang="hr-HR" sz="1500" kern="1200" dirty="0"/>
        </a:p>
        <a:p>
          <a:pPr marL="685800" lvl="6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500" b="1" kern="1200" dirty="0"/>
            <a:t>	  6. </a:t>
          </a:r>
          <a:r>
            <a:rPr lang="hr-HR" sz="1500" b="1" kern="1200" dirty="0" err="1"/>
            <a:t>Brownfield</a:t>
          </a:r>
          <a:r>
            <a:rPr lang="hr-HR" sz="1500" b="1" kern="1200" dirty="0"/>
            <a:t> (OT), 7,40 MEUR</a:t>
          </a:r>
          <a:endParaRPr lang="hr-HR" sz="1500" kern="1200" dirty="0"/>
        </a:p>
        <a:p>
          <a:pPr marL="800100" lvl="7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500" b="1" kern="1200" dirty="0"/>
            <a:t>  7. Pilot projekt-uređenje zone Trsat, 7,22 MEUR</a:t>
          </a:r>
          <a:endParaRPr lang="hr-HR" sz="1500" kern="1200" dirty="0"/>
        </a:p>
      </dsp:txBody>
      <dsp:txXfrm>
        <a:off x="0" y="657984"/>
        <a:ext cx="11031794" cy="2044350"/>
      </dsp:txXfrm>
    </dsp:sp>
    <dsp:sp modelId="{B55685FA-47F1-454E-B6A5-37027C1A461E}">
      <dsp:nvSpPr>
        <dsp:cNvPr id="0" name=""/>
        <dsp:cNvSpPr/>
      </dsp:nvSpPr>
      <dsp:spPr>
        <a:xfrm>
          <a:off x="578749" y="552264"/>
          <a:ext cx="7722255" cy="32472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83" tIns="0" rIns="29188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OBJAVLJENI POZIVI (7) – 29,58 MEUR</a:t>
          </a:r>
        </a:p>
      </dsp:txBody>
      <dsp:txXfrm>
        <a:off x="594601" y="568116"/>
        <a:ext cx="7690551" cy="293016"/>
      </dsp:txXfrm>
    </dsp:sp>
    <dsp:sp modelId="{4931B95D-2684-4045-809C-E4A1CB0AC828}">
      <dsp:nvSpPr>
        <dsp:cNvPr id="0" name=""/>
        <dsp:cNvSpPr/>
      </dsp:nvSpPr>
      <dsp:spPr>
        <a:xfrm>
          <a:off x="0" y="2933925"/>
          <a:ext cx="1103179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190" tIns="229108" rIns="85619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5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Q1 2026.  </a:t>
          </a:r>
          <a:r>
            <a:rPr lang="hr-HR" sz="1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1. </a:t>
          </a:r>
          <a:r>
            <a:rPr lang="hr-HR" sz="1500" b="1" kern="1200" dirty="0"/>
            <a:t>Turistička i kulturna infrastruktura (OT), 2,81 MEUR </a:t>
          </a:r>
        </a:p>
      </dsp:txBody>
      <dsp:txXfrm>
        <a:off x="0" y="2933925"/>
        <a:ext cx="11031794" cy="554400"/>
      </dsp:txXfrm>
    </dsp:sp>
    <dsp:sp modelId="{39CEA2B0-D410-4D97-8E4B-AC4758A11026}">
      <dsp:nvSpPr>
        <dsp:cNvPr id="0" name=""/>
        <dsp:cNvSpPr/>
      </dsp:nvSpPr>
      <dsp:spPr>
        <a:xfrm>
          <a:off x="551589" y="2771565"/>
          <a:ext cx="7722255" cy="324720"/>
        </a:xfrm>
        <a:prstGeom prst="round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83" tIns="0" rIns="29188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POZIVI KOJI SU U IZRADI (1) – 2,81 MEUR</a:t>
          </a:r>
        </a:p>
      </dsp:txBody>
      <dsp:txXfrm>
        <a:off x="567441" y="2787417"/>
        <a:ext cx="7690551" cy="293016"/>
      </dsp:txXfrm>
    </dsp:sp>
    <dsp:sp modelId="{0880332D-EF71-4C9E-A00E-D9A4802698A3}">
      <dsp:nvSpPr>
        <dsp:cNvPr id="0" name=""/>
        <dsp:cNvSpPr/>
      </dsp:nvSpPr>
      <dsp:spPr>
        <a:xfrm>
          <a:off x="0" y="3759240"/>
          <a:ext cx="11031794" cy="103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190" tIns="229108" rIns="85619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5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Q3 2026.</a:t>
          </a:r>
          <a:r>
            <a:rPr lang="hr-HR" sz="1500" kern="1200" dirty="0"/>
            <a:t>  </a:t>
          </a:r>
          <a:r>
            <a:rPr lang="hr-HR" sz="1500" b="1" kern="1200" dirty="0"/>
            <a:t>1.</a:t>
          </a:r>
          <a:r>
            <a:rPr lang="hr-HR" sz="1500" kern="1200" dirty="0"/>
            <a:t> </a:t>
          </a:r>
          <a:r>
            <a:rPr lang="hr-HR" sz="1500" b="1" kern="1200" dirty="0" err="1"/>
            <a:t>ExportDrvo</a:t>
          </a:r>
          <a:r>
            <a:rPr lang="hr-HR" sz="1500" b="1" kern="1200" dirty="0"/>
            <a:t>, 11,05 MEUR </a:t>
          </a:r>
          <a:r>
            <a:rPr lang="hr-HR" sz="15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5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Q4 2026.  </a:t>
          </a:r>
          <a:r>
            <a:rPr lang="hr-HR" sz="1500" b="1" kern="1200" dirty="0"/>
            <a:t>2. Pametni promet-Viškovo, 3,61 MEUR </a:t>
          </a:r>
          <a:r>
            <a:rPr lang="hr-HR" sz="15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5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Q1 2027.</a:t>
          </a:r>
          <a:r>
            <a:rPr lang="hr-HR" sz="1500" kern="1200" dirty="0"/>
            <a:t> </a:t>
          </a:r>
          <a:r>
            <a:rPr lang="hr-HR" sz="1500" b="1" kern="1200" dirty="0"/>
            <a:t> 3. Sustav javnog prijevoza, 6,80 MEUR </a:t>
          </a:r>
          <a:r>
            <a:rPr lang="hr-HR" sz="15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500" b="1" kern="1200" dirty="0"/>
        </a:p>
      </dsp:txBody>
      <dsp:txXfrm>
        <a:off x="0" y="3759240"/>
        <a:ext cx="11031794" cy="1039500"/>
      </dsp:txXfrm>
    </dsp:sp>
    <dsp:sp modelId="{C2C0A38C-E589-400A-AE6E-F87DBEA93C40}">
      <dsp:nvSpPr>
        <dsp:cNvPr id="0" name=""/>
        <dsp:cNvSpPr/>
      </dsp:nvSpPr>
      <dsp:spPr>
        <a:xfrm>
          <a:off x="551589" y="3547726"/>
          <a:ext cx="7722255" cy="324720"/>
        </a:xfrm>
        <a:prstGeom prst="round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83" tIns="0" rIns="29188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POZIVI KOJI NISU U IZRADI (3) – 21,47 MEUR</a:t>
          </a:r>
        </a:p>
      </dsp:txBody>
      <dsp:txXfrm>
        <a:off x="567441" y="3563578"/>
        <a:ext cx="7690551" cy="293016"/>
      </dsp:txXfrm>
    </dsp:sp>
    <dsp:sp modelId="{8EFD673E-6A32-45DA-8270-07A405B3D273}">
      <dsp:nvSpPr>
        <dsp:cNvPr id="0" name=""/>
        <dsp:cNvSpPr/>
      </dsp:nvSpPr>
      <dsp:spPr>
        <a:xfrm>
          <a:off x="0" y="4961287"/>
          <a:ext cx="1103179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190" tIns="229108" rIns="85619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500" b="1" kern="1200" dirty="0"/>
        </a:p>
      </dsp:txBody>
      <dsp:txXfrm>
        <a:off x="0" y="4961287"/>
        <a:ext cx="11031794" cy="277200"/>
      </dsp:txXfrm>
    </dsp:sp>
    <dsp:sp modelId="{7CE53D5D-3E94-488C-930D-2D1AEF5EE4B7}">
      <dsp:nvSpPr>
        <dsp:cNvPr id="0" name=""/>
        <dsp:cNvSpPr/>
      </dsp:nvSpPr>
      <dsp:spPr>
        <a:xfrm>
          <a:off x="551589" y="4808986"/>
          <a:ext cx="7722255" cy="324720"/>
        </a:xfrm>
        <a:prstGeom prst="roundRect">
          <a:avLst/>
        </a:prstGeom>
        <a:solidFill>
          <a:srgbClr val="FF99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83" tIns="0" rIns="29188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UGOVORENO (2 PROJEKTA) – 5,81 MEUR </a:t>
          </a:r>
        </a:p>
      </dsp:txBody>
      <dsp:txXfrm>
        <a:off x="567441" y="4824838"/>
        <a:ext cx="7690551" cy="2930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97BF-9FFE-4EF2-A5C8-07E574F4E461}">
      <dsp:nvSpPr>
        <dsp:cNvPr id="0" name=""/>
        <dsp:cNvSpPr/>
      </dsp:nvSpPr>
      <dsp:spPr>
        <a:xfrm>
          <a:off x="0" y="263038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C544-05B9-4069-8C09-635F096E4CDD}">
      <dsp:nvSpPr>
        <dsp:cNvPr id="0" name=""/>
        <dsp:cNvSpPr/>
      </dsp:nvSpPr>
      <dsp:spPr>
        <a:xfrm>
          <a:off x="525780" y="41638"/>
          <a:ext cx="73609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UKUPAN BROJ POZIVA </a:t>
          </a:r>
          <a:r>
            <a:rPr lang="hr-HR" sz="1800" kern="1200" dirty="0">
              <a:solidFill>
                <a:srgbClr val="FF0000"/>
              </a:solidFill>
            </a:rPr>
            <a:t>(7)</a:t>
          </a:r>
          <a:r>
            <a:rPr lang="hr-HR" sz="1800" kern="1200" dirty="0"/>
            <a:t> – 22 MEUR</a:t>
          </a:r>
        </a:p>
      </dsp:txBody>
      <dsp:txXfrm>
        <a:off x="547396" y="63254"/>
        <a:ext cx="7317688" cy="399568"/>
      </dsp:txXfrm>
    </dsp:sp>
    <dsp:sp modelId="{E65BCAD9-CDC2-46E6-B93B-54894DDDAD47}">
      <dsp:nvSpPr>
        <dsp:cNvPr id="0" name=""/>
        <dsp:cNvSpPr/>
      </dsp:nvSpPr>
      <dsp:spPr>
        <a:xfrm>
          <a:off x="0" y="930031"/>
          <a:ext cx="10515600" cy="1299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rgbClr val="FF9933"/>
              </a:solidFill>
            </a:rPr>
            <a:t>	    1. Perivoj </a:t>
          </a:r>
          <a:r>
            <a:rPr lang="hr-HR" sz="1800" b="1" i="0" u="none" kern="1200" dirty="0" err="1">
              <a:solidFill>
                <a:srgbClr val="FF9933"/>
              </a:solidFill>
            </a:rPr>
            <a:t>Viktorovac</a:t>
          </a:r>
          <a:r>
            <a:rPr lang="hr-HR" sz="1800" b="1" i="0" u="none" kern="1200" dirty="0">
              <a:solidFill>
                <a:srgbClr val="FF9933"/>
              </a:solidFill>
            </a:rPr>
            <a:t>, 4,27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</a:t>
          </a:r>
          <a:endParaRPr lang="hr-HR" sz="1800" kern="1200" dirty="0">
            <a:solidFill>
              <a:srgbClr val="FF9933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	2. </a:t>
          </a:r>
          <a:r>
            <a:rPr lang="pt-BR" sz="18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Centar znanja i planetarij Munjara</a:t>
          </a:r>
          <a:r>
            <a:rPr lang="hr-HR" sz="18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, 2,76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</a:t>
          </a:r>
          <a:endParaRPr lang="hr-HR" sz="1800" b="0" i="1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strike="noStrike" kern="1200" baseline="0" dirty="0">
              <a:solidFill>
                <a:srgbClr val="FF0000"/>
              </a:solidFill>
            </a:rPr>
            <a:t>    3. Interpretacijski centar Segestica, 4,07 MEUR </a:t>
          </a:r>
          <a:r>
            <a:rPr lang="hr-HR" sz="1800" b="0" i="1" u="none" kern="1200" dirty="0">
              <a:solidFill>
                <a:srgbClr val="FF9933"/>
              </a:solidFill>
            </a:rPr>
            <a:t>– </a:t>
          </a:r>
          <a:r>
            <a:rPr lang="hr-HR" sz="1800" b="0" i="1" u="none" kern="1200" dirty="0">
              <a:solidFill>
                <a:srgbClr val="FF0000"/>
              </a:solidFill>
            </a:rPr>
            <a:t>RASKINUT UGOVOR</a:t>
          </a:r>
          <a:endParaRPr lang="hr-HR" sz="1800" b="0" i="1" kern="1200" dirty="0">
            <a:solidFill>
              <a:srgbClr val="FF0000"/>
            </a:solidFill>
          </a:endParaRPr>
        </a:p>
      </dsp:txBody>
      <dsp:txXfrm>
        <a:off x="0" y="930031"/>
        <a:ext cx="10515600" cy="1299375"/>
      </dsp:txXfrm>
    </dsp:sp>
    <dsp:sp modelId="{B55685FA-47F1-454E-B6A5-37027C1A461E}">
      <dsp:nvSpPr>
        <dsp:cNvPr id="0" name=""/>
        <dsp:cNvSpPr/>
      </dsp:nvSpPr>
      <dsp:spPr>
        <a:xfrm>
          <a:off x="525780" y="722038"/>
          <a:ext cx="7360920" cy="44280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OBJAVLJENI POZIVI (3) – 11,10 MEUR</a:t>
          </a:r>
        </a:p>
      </dsp:txBody>
      <dsp:txXfrm>
        <a:off x="547396" y="743654"/>
        <a:ext cx="7317688" cy="399568"/>
      </dsp:txXfrm>
    </dsp:sp>
    <dsp:sp modelId="{0880332D-EF71-4C9E-A00E-D9A4802698A3}">
      <dsp:nvSpPr>
        <dsp:cNvPr id="0" name=""/>
        <dsp:cNvSpPr/>
      </dsp:nvSpPr>
      <dsp:spPr>
        <a:xfrm>
          <a:off x="0" y="2597152"/>
          <a:ext cx="10515600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8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Q4 2026. </a:t>
          </a:r>
          <a:r>
            <a:rPr lang="hr-HR" sz="1800" b="1" kern="1200" dirty="0">
              <a:solidFill>
                <a:schemeClr val="tx1"/>
              </a:solidFill>
            </a:rPr>
            <a:t>1. </a:t>
          </a:r>
          <a:r>
            <a:rPr lang="hr-HR" sz="1800" b="1" kern="1200" dirty="0"/>
            <a:t>Kulturni Centar Braće Radić, 1,70 MEUR </a:t>
          </a:r>
          <a:r>
            <a:rPr lang="hr-HR" sz="1800" b="0" i="1" u="none" kern="1200" dirty="0">
              <a:solidFill>
                <a:srgbClr val="FF0000"/>
              </a:solidFill>
            </a:rPr>
            <a:t>– </a:t>
          </a:r>
          <a:r>
            <a:rPr lang="hr-HR" sz="1400" b="0" i="1" u="none" kern="1200" dirty="0">
              <a:solidFill>
                <a:srgbClr val="FF0000"/>
              </a:solidFill>
            </a:rPr>
            <a:t>nije dostavljena dokumentacija</a:t>
          </a:r>
          <a:endParaRPr lang="hr-HR" sz="14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8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Aptos" panose="02110004020202020204"/>
              <a:ea typeface="+mn-ea"/>
              <a:cs typeface="+mn-cs"/>
            </a:rPr>
            <a:t>Q2 2027.</a:t>
          </a:r>
          <a:r>
            <a:rPr lang="hr-HR" sz="1800" b="1" kern="1200" dirty="0"/>
            <a:t> 2. Infocentar Kupska šiklja, 2,10 MEUR / </a:t>
          </a:r>
          <a:r>
            <a:rPr lang="hr-HR" sz="1800" b="1" kern="1200" dirty="0" err="1"/>
            <a:t>Zibel</a:t>
          </a:r>
          <a:r>
            <a:rPr lang="hr-HR" sz="1800" b="1" kern="1200" dirty="0"/>
            <a:t> bazen </a:t>
          </a:r>
          <a:r>
            <a:rPr lang="hr-HR" sz="14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400" b="1" i="0" u="none" kern="1200" dirty="0">
            <a:solidFill>
              <a:srgbClr val="0E2841">
                <a:lumMod val="50000"/>
                <a:lumOff val="50000"/>
              </a:srgbClr>
            </a:solidFill>
            <a:latin typeface="Aptos" panose="02110004020202020204"/>
            <a:ea typeface="+mn-ea"/>
            <a:cs typeface="+mn-cs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800" b="1" kern="1200" dirty="0"/>
            <a:t>		  </a:t>
          </a:r>
          <a:r>
            <a:rPr lang="hr-HR" sz="1800" b="1" kern="1200" dirty="0">
              <a:solidFill>
                <a:srgbClr val="FF0000"/>
              </a:solidFill>
            </a:rPr>
            <a:t> 3. Centar dijeljenih usluga, 4,29 MEUR </a:t>
          </a:r>
          <a:r>
            <a:rPr lang="hr-HR" sz="1400" b="0" i="1" kern="1200" dirty="0">
              <a:solidFill>
                <a:srgbClr val="FF0000"/>
              </a:solidFill>
            </a:rPr>
            <a:t>- </a:t>
          </a:r>
          <a:r>
            <a:rPr lang="hr-HR" sz="1400" b="0" i="1" u="none" kern="1200" dirty="0">
              <a:solidFill>
                <a:srgbClr val="FF0000"/>
              </a:solidFill>
            </a:rPr>
            <a:t>najavljeno odustajanje</a:t>
          </a:r>
          <a:endParaRPr lang="hr-HR" sz="14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800" b="1" kern="1200" dirty="0">
              <a:solidFill>
                <a:srgbClr val="FF0000"/>
              </a:solidFill>
            </a:rPr>
            <a:t>                    4. Poljoprivredni akcelerator "Vajda", 2,80 MEUR </a:t>
          </a:r>
          <a:r>
            <a:rPr lang="hr-HR" sz="1400" b="0" i="1" kern="1200" dirty="0">
              <a:solidFill>
                <a:srgbClr val="FF0000"/>
              </a:solidFill>
            </a:rPr>
            <a:t>- </a:t>
          </a:r>
          <a:r>
            <a:rPr lang="hr-HR" sz="1400" b="0" i="1" u="none" kern="1200" dirty="0">
              <a:solidFill>
                <a:srgbClr val="FF0000"/>
              </a:solidFill>
            </a:rPr>
            <a:t>najavljeno odustajanje</a:t>
          </a:r>
          <a:endParaRPr lang="hr-HR" sz="1400" b="1" kern="1200" dirty="0"/>
        </a:p>
      </dsp:txBody>
      <dsp:txXfrm>
        <a:off x="0" y="2597152"/>
        <a:ext cx="10515600" cy="1606500"/>
      </dsp:txXfrm>
    </dsp:sp>
    <dsp:sp modelId="{C2C0A38C-E589-400A-AE6E-F87DBEA93C40}">
      <dsp:nvSpPr>
        <dsp:cNvPr id="0" name=""/>
        <dsp:cNvSpPr/>
      </dsp:nvSpPr>
      <dsp:spPr>
        <a:xfrm>
          <a:off x="525780" y="2323814"/>
          <a:ext cx="7360920" cy="442800"/>
        </a:xfrm>
        <a:prstGeom prst="round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POZIVI KOJI NISU U IZRADI (4) –  10,89 MEUR</a:t>
          </a:r>
        </a:p>
      </dsp:txBody>
      <dsp:txXfrm>
        <a:off x="547396" y="2345430"/>
        <a:ext cx="7317688" cy="399568"/>
      </dsp:txXfrm>
    </dsp:sp>
    <dsp:sp modelId="{26967F15-9331-45D3-AFC0-0F779EC4BC8B}">
      <dsp:nvSpPr>
        <dsp:cNvPr id="0" name=""/>
        <dsp:cNvSpPr/>
      </dsp:nvSpPr>
      <dsp:spPr>
        <a:xfrm>
          <a:off x="0" y="4454114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AE97A-CCE8-49BB-9482-E534FC965092}">
      <dsp:nvSpPr>
        <dsp:cNvPr id="0" name=""/>
        <dsp:cNvSpPr/>
      </dsp:nvSpPr>
      <dsp:spPr>
        <a:xfrm>
          <a:off x="525780" y="4232714"/>
          <a:ext cx="7360920" cy="442800"/>
        </a:xfrm>
        <a:prstGeom prst="roundRect">
          <a:avLst/>
        </a:prstGeom>
        <a:solidFill>
          <a:srgbClr val="FF99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UGOVORENO  </a:t>
          </a:r>
          <a:r>
            <a:rPr lang="hr-HR" sz="1500" kern="1200" dirty="0">
              <a:solidFill>
                <a:srgbClr val="FF0000"/>
              </a:solidFill>
            </a:rPr>
            <a:t>(2 PROJEKTA) </a:t>
          </a:r>
          <a:r>
            <a:rPr lang="hr-HR" sz="1500" kern="1200" dirty="0"/>
            <a:t>– </a:t>
          </a:r>
          <a:r>
            <a:rPr lang="hr-HR" sz="1500" kern="1200" dirty="0">
              <a:solidFill>
                <a:srgbClr val="FF0000"/>
              </a:solidFill>
            </a:rPr>
            <a:t>6,93 MEUR</a:t>
          </a:r>
        </a:p>
      </dsp:txBody>
      <dsp:txXfrm>
        <a:off x="547396" y="4254330"/>
        <a:ext cx="7317688" cy="3995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97BF-9FFE-4EF2-A5C8-07E574F4E461}">
      <dsp:nvSpPr>
        <dsp:cNvPr id="0" name=""/>
        <dsp:cNvSpPr/>
      </dsp:nvSpPr>
      <dsp:spPr>
        <a:xfrm>
          <a:off x="0" y="298291"/>
          <a:ext cx="1103179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C544-05B9-4069-8C09-635F096E4CDD}">
      <dsp:nvSpPr>
        <dsp:cNvPr id="0" name=""/>
        <dsp:cNvSpPr/>
      </dsp:nvSpPr>
      <dsp:spPr>
        <a:xfrm>
          <a:off x="551589" y="3091"/>
          <a:ext cx="7722255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83" tIns="0" rIns="2918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UKUPAN BROJ POZIVA (5) – 33 MEUR</a:t>
          </a:r>
        </a:p>
      </dsp:txBody>
      <dsp:txXfrm>
        <a:off x="580410" y="31912"/>
        <a:ext cx="7664613" cy="532758"/>
      </dsp:txXfrm>
    </dsp:sp>
    <dsp:sp modelId="{E65BCAD9-CDC2-46E6-B93B-54894DDDAD47}">
      <dsp:nvSpPr>
        <dsp:cNvPr id="0" name=""/>
        <dsp:cNvSpPr/>
      </dsp:nvSpPr>
      <dsp:spPr>
        <a:xfrm>
          <a:off x="0" y="1187615"/>
          <a:ext cx="11031794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190" tIns="416560" rIns="85619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/>
            <a:t>		</a:t>
          </a:r>
          <a:r>
            <a:rPr lang="hr-HR" sz="1800" b="1" i="0" u="none" kern="1200" dirty="0">
              <a:solidFill>
                <a:srgbClr val="FF9933"/>
              </a:solidFill>
            </a:rPr>
            <a:t>   1. Biciklistička infrastruktura (OT), 7,04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(5)</a:t>
          </a:r>
          <a:endParaRPr lang="hr-HR" sz="1800" b="0" i="1" kern="1200" dirty="0">
            <a:solidFill>
              <a:srgbClr val="FF9933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/>
            <a:t>		   2. </a:t>
          </a:r>
          <a:r>
            <a:rPr lang="hr-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Višenamjenska infrastruktura (OT), 4,16 </a:t>
          </a:r>
          <a:r>
            <a:rPr lang="hr-HR" sz="1800" b="1" kern="1200" dirty="0"/>
            <a:t>MEUR</a:t>
          </a:r>
          <a:endParaRPr lang="hr-HR" sz="1800" kern="1200" dirty="0"/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800" b="1" kern="1200" dirty="0"/>
            <a:t>		   3. Botanički vrt, 10,20 MEUR</a:t>
          </a:r>
          <a:endParaRPr lang="hr-HR" sz="1800" kern="1200" dirty="0"/>
        </a:p>
      </dsp:txBody>
      <dsp:txXfrm>
        <a:off x="0" y="1187615"/>
        <a:ext cx="11031794" cy="1386000"/>
      </dsp:txXfrm>
    </dsp:sp>
    <dsp:sp modelId="{B55685FA-47F1-454E-B6A5-37027C1A461E}">
      <dsp:nvSpPr>
        <dsp:cNvPr id="0" name=""/>
        <dsp:cNvSpPr/>
      </dsp:nvSpPr>
      <dsp:spPr>
        <a:xfrm>
          <a:off x="551589" y="910291"/>
          <a:ext cx="7722255" cy="59040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83" tIns="0" rIns="2918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OBJAVLJENI POZIVI (3) – 21,41 MEUR</a:t>
          </a:r>
        </a:p>
      </dsp:txBody>
      <dsp:txXfrm>
        <a:off x="580410" y="939112"/>
        <a:ext cx="7664613" cy="532758"/>
      </dsp:txXfrm>
    </dsp:sp>
    <dsp:sp modelId="{0880332D-EF71-4C9E-A00E-D9A4802698A3}">
      <dsp:nvSpPr>
        <dsp:cNvPr id="0" name=""/>
        <dsp:cNvSpPr/>
      </dsp:nvSpPr>
      <dsp:spPr>
        <a:xfrm>
          <a:off x="0" y="3063943"/>
          <a:ext cx="11031794" cy="110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190" tIns="416560" rIns="85619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Q1 2026.   </a:t>
          </a:r>
          <a:r>
            <a:rPr lang="hr-HR" sz="1800" b="1" kern="1200" dirty="0"/>
            <a:t>1. Turistička </a:t>
          </a:r>
          <a:r>
            <a:rPr lang="hr-HR" sz="1800" b="1" kern="1200" dirty="0" err="1"/>
            <a:t>infrastrukura</a:t>
          </a:r>
          <a:r>
            <a:rPr lang="hr-HR" sz="1800" b="1" kern="1200" dirty="0"/>
            <a:t> (OT), 6,91 MEUR</a:t>
          </a:r>
          <a:endParaRPr lang="hr-HR" sz="1800" b="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Q2 2026.   </a:t>
          </a:r>
          <a:r>
            <a:rPr lang="hr-HR" sz="1800" b="1" kern="1200" dirty="0"/>
            <a:t>2. Centar kreativnih industrija, 4,67 MEUR</a:t>
          </a:r>
        </a:p>
      </dsp:txBody>
      <dsp:txXfrm>
        <a:off x="0" y="3063943"/>
        <a:ext cx="11031794" cy="1102500"/>
      </dsp:txXfrm>
    </dsp:sp>
    <dsp:sp modelId="{C2C0A38C-E589-400A-AE6E-F87DBEA93C40}">
      <dsp:nvSpPr>
        <dsp:cNvPr id="0" name=""/>
        <dsp:cNvSpPr/>
      </dsp:nvSpPr>
      <dsp:spPr>
        <a:xfrm>
          <a:off x="551589" y="2699491"/>
          <a:ext cx="7722255" cy="590400"/>
        </a:xfrm>
        <a:prstGeom prst="round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83" tIns="0" rIns="2918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POZIVI IZRADI (2) – 11,58 MEUR</a:t>
          </a:r>
        </a:p>
      </dsp:txBody>
      <dsp:txXfrm>
        <a:off x="580410" y="2728312"/>
        <a:ext cx="7664613" cy="532758"/>
      </dsp:txXfrm>
    </dsp:sp>
    <dsp:sp modelId="{8EFD673E-6A32-45DA-8270-07A405B3D273}">
      <dsp:nvSpPr>
        <dsp:cNvPr id="0" name=""/>
        <dsp:cNvSpPr/>
      </dsp:nvSpPr>
      <dsp:spPr>
        <a:xfrm>
          <a:off x="0" y="4503484"/>
          <a:ext cx="1103179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190" tIns="416560" rIns="85619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800" b="1" kern="1200" dirty="0"/>
        </a:p>
      </dsp:txBody>
      <dsp:txXfrm>
        <a:off x="0" y="4503484"/>
        <a:ext cx="11031794" cy="504000"/>
      </dsp:txXfrm>
    </dsp:sp>
    <dsp:sp modelId="{7CE53D5D-3E94-488C-930D-2D1AEF5EE4B7}">
      <dsp:nvSpPr>
        <dsp:cNvPr id="0" name=""/>
        <dsp:cNvSpPr/>
      </dsp:nvSpPr>
      <dsp:spPr>
        <a:xfrm>
          <a:off x="551589" y="4205192"/>
          <a:ext cx="7722255" cy="590400"/>
        </a:xfrm>
        <a:prstGeom prst="roundRect">
          <a:avLst/>
        </a:prstGeom>
        <a:solidFill>
          <a:srgbClr val="FF99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83" tIns="0" rIns="2918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UGOVORENO (5 PROJEKATA) – 7,04 MEUR </a:t>
          </a:r>
        </a:p>
      </dsp:txBody>
      <dsp:txXfrm>
        <a:off x="580410" y="4234013"/>
        <a:ext cx="7664613" cy="5327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97BF-9FFE-4EF2-A5C8-07E574F4E461}">
      <dsp:nvSpPr>
        <dsp:cNvPr id="0" name=""/>
        <dsp:cNvSpPr/>
      </dsp:nvSpPr>
      <dsp:spPr>
        <a:xfrm>
          <a:off x="0" y="311100"/>
          <a:ext cx="1103179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C544-05B9-4069-8C09-635F096E4CDD}">
      <dsp:nvSpPr>
        <dsp:cNvPr id="0" name=""/>
        <dsp:cNvSpPr/>
      </dsp:nvSpPr>
      <dsp:spPr>
        <a:xfrm>
          <a:off x="551589" y="60180"/>
          <a:ext cx="772225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83" tIns="0" rIns="29188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UKUPAN BROJ POZIVA (8) – 55 MEUR</a:t>
          </a:r>
        </a:p>
      </dsp:txBody>
      <dsp:txXfrm>
        <a:off x="576087" y="84678"/>
        <a:ext cx="7673259" cy="452844"/>
      </dsp:txXfrm>
    </dsp:sp>
    <dsp:sp modelId="{E65BCAD9-CDC2-46E6-B93B-54894DDDAD47}">
      <dsp:nvSpPr>
        <dsp:cNvPr id="0" name=""/>
        <dsp:cNvSpPr/>
      </dsp:nvSpPr>
      <dsp:spPr>
        <a:xfrm>
          <a:off x="0" y="1067026"/>
          <a:ext cx="11031794" cy="2302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190" tIns="354076" rIns="85619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600" b="1" i="0" u="none" kern="1200" dirty="0"/>
            <a:t>		</a:t>
          </a:r>
          <a:r>
            <a:rPr lang="hr-HR" sz="1600" b="1" i="0" u="none" kern="1200" dirty="0">
              <a:solidFill>
                <a:srgbClr val="FF9933"/>
              </a:solidFill>
            </a:rPr>
            <a:t>    1. Biciklistička infrastruktura (OG), 5,20 MEUR </a:t>
          </a:r>
          <a:r>
            <a:rPr lang="hr-HR" sz="1600" b="0" i="1" u="none" kern="1200" dirty="0">
              <a:solidFill>
                <a:srgbClr val="FF9933"/>
              </a:solidFill>
            </a:rPr>
            <a:t>– ugovoreno (3)</a:t>
          </a:r>
          <a:endParaRPr lang="hr-HR" sz="1600" b="0" i="1" kern="1200" dirty="0">
            <a:solidFill>
              <a:srgbClr val="FF9933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600" b="1" i="0" u="none" kern="1200" dirty="0">
              <a:solidFill>
                <a:srgbClr val="FF9933"/>
              </a:solidFill>
            </a:rPr>
            <a:t>		    2. </a:t>
          </a:r>
          <a:r>
            <a:rPr lang="hr-HR" sz="1600" b="1" i="0" u="none" kern="1200" dirty="0" err="1">
              <a:solidFill>
                <a:srgbClr val="FF9933"/>
              </a:solidFill>
            </a:rPr>
            <a:t>Brownfield</a:t>
          </a:r>
          <a:r>
            <a:rPr lang="hr-HR" sz="1600" b="1" i="0" u="none" kern="1200" dirty="0">
              <a:solidFill>
                <a:srgbClr val="FF9933"/>
              </a:solidFill>
            </a:rPr>
            <a:t> (OG), 5,81 MEUR </a:t>
          </a:r>
          <a:r>
            <a:rPr lang="hr-HR" sz="1600" b="0" i="1" u="none" kern="1200" dirty="0">
              <a:solidFill>
                <a:srgbClr val="FF9933"/>
              </a:solidFill>
            </a:rPr>
            <a:t>– ugovoreno (4)</a:t>
          </a:r>
          <a:endParaRPr lang="hr-HR" sz="1600" b="0" i="1" kern="1200" dirty="0">
            <a:solidFill>
              <a:srgbClr val="FF9933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600" b="1" i="0" u="none" kern="1200" dirty="0">
              <a:solidFill>
                <a:srgbClr val="FF9933"/>
              </a:solidFill>
            </a:rPr>
            <a:t>		    3. E-</a:t>
          </a:r>
          <a:r>
            <a:rPr lang="hr-HR" sz="1600" b="1" i="0" u="none" kern="1200" dirty="0" err="1">
              <a:solidFill>
                <a:srgbClr val="FF9933"/>
              </a:solidFill>
            </a:rPr>
            <a:t>ticketing</a:t>
          </a:r>
          <a:r>
            <a:rPr lang="hr-HR" sz="1600" b="1" i="0" u="none" kern="1200" dirty="0">
              <a:solidFill>
                <a:srgbClr val="FF9933"/>
              </a:solidFill>
            </a:rPr>
            <a:t>, 1,50 MEUR </a:t>
          </a:r>
          <a:r>
            <a:rPr lang="hr-HR" sz="1600" b="0" i="1" u="none" kern="1200" dirty="0">
              <a:solidFill>
                <a:srgbClr val="FF9933"/>
              </a:solidFill>
            </a:rPr>
            <a:t>– ugovoreno </a:t>
          </a:r>
          <a:endParaRPr lang="hr-HR" sz="1600" i="1" kern="1200" dirty="0">
            <a:solidFill>
              <a:srgbClr val="FF9933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600" b="1" i="0" u="none" kern="1200" dirty="0">
              <a:solidFill>
                <a:srgbClr val="FF9933"/>
              </a:solidFill>
            </a:rPr>
            <a:t>                     4. </a:t>
          </a:r>
          <a:r>
            <a:rPr lang="hr-HR" sz="1600" b="1" i="0" u="none" kern="1200" dirty="0" err="1">
              <a:solidFill>
                <a:srgbClr val="FF9933"/>
              </a:solidFill>
            </a:rPr>
            <a:t>Žnjan</a:t>
          </a:r>
          <a:r>
            <a:rPr lang="hr-HR" sz="1600" b="1" i="0" u="none" kern="1200" dirty="0">
              <a:solidFill>
                <a:srgbClr val="FF9933"/>
              </a:solidFill>
            </a:rPr>
            <a:t>, 14,00 MEUR </a:t>
          </a:r>
          <a:r>
            <a:rPr lang="hr-HR" sz="1600" b="0" i="1" u="none" kern="1200" dirty="0">
              <a:solidFill>
                <a:srgbClr val="FF9933"/>
              </a:solidFill>
            </a:rPr>
            <a:t>– ugovoreno </a:t>
          </a:r>
          <a:endParaRPr lang="hr-HR" sz="1600" kern="1200" dirty="0">
            <a:solidFill>
              <a:srgbClr val="FF9933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600" b="1" kern="1200" dirty="0"/>
            <a:t>	</a:t>
          </a:r>
          <a:r>
            <a:rPr lang="hr-HR" sz="1600" b="1" kern="1200" dirty="0">
              <a:solidFill>
                <a:srgbClr val="FF9933"/>
              </a:solidFill>
            </a:rPr>
            <a:t>	    5. Poduzetnička konkurentnost, 0,32 MEUR </a:t>
          </a:r>
          <a:r>
            <a:rPr lang="hr-HR" sz="1600" b="0" i="1" u="none" kern="1200" dirty="0">
              <a:solidFill>
                <a:srgbClr val="FF9933"/>
              </a:solidFill>
            </a:rPr>
            <a:t>– ugovoreno </a:t>
          </a:r>
          <a:endParaRPr lang="hr-HR" sz="1600" kern="1200" dirty="0">
            <a:solidFill>
              <a:srgbClr val="FF9933"/>
            </a:solidFill>
          </a:endParaRP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600" b="1" kern="1200" dirty="0"/>
            <a:t>		    6. Sportska infrastruktura, 8,58 MEUR</a:t>
          </a:r>
          <a:r>
            <a:rPr lang="hr-HR" sz="1600" b="1" i="0" u="none" kern="1200" dirty="0"/>
            <a:t>  </a:t>
          </a:r>
          <a:endParaRPr lang="hr-HR" sz="1600" kern="1200" dirty="0"/>
        </a:p>
        <a:p>
          <a:pPr marL="685800" lvl="4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600" b="1" kern="1200" dirty="0"/>
            <a:t>		    7. Kulturno - društvena infrastruktura, 8,63 MEUR</a:t>
          </a:r>
          <a:endParaRPr lang="hr-HR" sz="1600" kern="1200" dirty="0"/>
        </a:p>
      </dsp:txBody>
      <dsp:txXfrm>
        <a:off x="0" y="1067026"/>
        <a:ext cx="11031794" cy="2302650"/>
      </dsp:txXfrm>
    </dsp:sp>
    <dsp:sp modelId="{B55685FA-47F1-454E-B6A5-37027C1A461E}">
      <dsp:nvSpPr>
        <dsp:cNvPr id="0" name=""/>
        <dsp:cNvSpPr/>
      </dsp:nvSpPr>
      <dsp:spPr>
        <a:xfrm>
          <a:off x="551589" y="831300"/>
          <a:ext cx="7722255" cy="50184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83" tIns="0" rIns="29188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OBJAVLJENI POZIVI (7) – 44,04 MEUR</a:t>
          </a:r>
        </a:p>
      </dsp:txBody>
      <dsp:txXfrm>
        <a:off x="576087" y="855798"/>
        <a:ext cx="7673259" cy="452844"/>
      </dsp:txXfrm>
    </dsp:sp>
    <dsp:sp modelId="{4931B95D-2684-4045-809C-E4A1CB0AC828}">
      <dsp:nvSpPr>
        <dsp:cNvPr id="0" name=""/>
        <dsp:cNvSpPr/>
      </dsp:nvSpPr>
      <dsp:spPr>
        <a:xfrm>
          <a:off x="0" y="3790272"/>
          <a:ext cx="11031794" cy="69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190" tIns="354076" rIns="85619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6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Q3 2026.   </a:t>
          </a:r>
          <a:r>
            <a:rPr lang="hr-HR" sz="1600" b="1" i="0" u="none" kern="1200" dirty="0">
              <a:solidFill>
                <a:schemeClr val="tx1"/>
              </a:solidFill>
            </a:rPr>
            <a:t>1</a:t>
          </a:r>
          <a:r>
            <a:rPr lang="hr-HR" sz="1600" b="1" kern="1200" dirty="0">
              <a:solidFill>
                <a:schemeClr val="tx1"/>
              </a:solidFill>
              <a:latin typeface="Aptos" panose="02110004020202020204"/>
              <a:ea typeface="+mn-ea"/>
              <a:cs typeface="+mn-cs"/>
            </a:rPr>
            <a:t>.</a:t>
          </a:r>
          <a:r>
            <a:rPr lang="hr-HR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Dom mladih, 11,06 </a:t>
          </a:r>
          <a:r>
            <a:rPr lang="hr-HR" sz="1600" b="1" kern="1200" dirty="0"/>
            <a:t>MEUR </a:t>
          </a:r>
          <a:r>
            <a:rPr lang="hr-HR" sz="1200" b="1" kern="1200" dirty="0">
              <a:solidFill>
                <a:srgbClr val="FF0000"/>
              </a:solidFill>
            </a:rPr>
            <a:t>*</a:t>
          </a:r>
          <a:r>
            <a:rPr lang="hr-HR" sz="1200" b="1" i="1" kern="1200" dirty="0">
              <a:solidFill>
                <a:srgbClr val="FF0000"/>
              </a:solidFill>
            </a:rPr>
            <a:t>čeka se dostava izmijenjenog projekta</a:t>
          </a:r>
          <a:endParaRPr lang="hr-HR" sz="1600" b="1" i="1" kern="1200" dirty="0">
            <a:solidFill>
              <a:srgbClr val="FF0000"/>
            </a:solidFill>
            <a:highlight>
              <a:srgbClr val="FFFFFF"/>
            </a:highlight>
          </a:endParaRPr>
        </a:p>
      </dsp:txBody>
      <dsp:txXfrm>
        <a:off x="0" y="3790272"/>
        <a:ext cx="11031794" cy="696150"/>
      </dsp:txXfrm>
    </dsp:sp>
    <dsp:sp modelId="{39CEA2B0-D410-4D97-8E4B-AC4758A11026}">
      <dsp:nvSpPr>
        <dsp:cNvPr id="0" name=""/>
        <dsp:cNvSpPr/>
      </dsp:nvSpPr>
      <dsp:spPr>
        <a:xfrm>
          <a:off x="551589" y="3476670"/>
          <a:ext cx="7722255" cy="501840"/>
        </a:xfrm>
        <a:prstGeom prst="round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83" tIns="0" rIns="29188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POZIVI KOJI NISU U IZRADI (1) – 11,06 MEUR</a:t>
          </a:r>
        </a:p>
      </dsp:txBody>
      <dsp:txXfrm>
        <a:off x="576087" y="3501168"/>
        <a:ext cx="7673259" cy="452844"/>
      </dsp:txXfrm>
    </dsp:sp>
    <dsp:sp modelId="{8EFD673E-6A32-45DA-8270-07A405B3D273}">
      <dsp:nvSpPr>
        <dsp:cNvPr id="0" name=""/>
        <dsp:cNvSpPr/>
      </dsp:nvSpPr>
      <dsp:spPr>
        <a:xfrm>
          <a:off x="0" y="4778030"/>
          <a:ext cx="1103179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190" tIns="354076" rIns="85619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600" b="1" kern="1200" dirty="0"/>
        </a:p>
      </dsp:txBody>
      <dsp:txXfrm>
        <a:off x="0" y="4778030"/>
        <a:ext cx="11031794" cy="428400"/>
      </dsp:txXfrm>
    </dsp:sp>
    <dsp:sp modelId="{7CE53D5D-3E94-488C-930D-2D1AEF5EE4B7}">
      <dsp:nvSpPr>
        <dsp:cNvPr id="0" name=""/>
        <dsp:cNvSpPr/>
      </dsp:nvSpPr>
      <dsp:spPr>
        <a:xfrm>
          <a:off x="551589" y="4515541"/>
          <a:ext cx="7722255" cy="501840"/>
        </a:xfrm>
        <a:prstGeom prst="roundRect">
          <a:avLst/>
        </a:prstGeom>
        <a:solidFill>
          <a:srgbClr val="FF99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83" tIns="0" rIns="29188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UGOVORENO (10 PROJEKTA) – 26,73 MEUR </a:t>
          </a:r>
        </a:p>
      </dsp:txBody>
      <dsp:txXfrm>
        <a:off x="576087" y="4540039"/>
        <a:ext cx="7673259" cy="45284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97BF-9FFE-4EF2-A5C8-07E574F4E461}">
      <dsp:nvSpPr>
        <dsp:cNvPr id="0" name=""/>
        <dsp:cNvSpPr/>
      </dsp:nvSpPr>
      <dsp:spPr>
        <a:xfrm>
          <a:off x="0" y="298291"/>
          <a:ext cx="1103179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C544-05B9-4069-8C09-635F096E4CDD}">
      <dsp:nvSpPr>
        <dsp:cNvPr id="0" name=""/>
        <dsp:cNvSpPr/>
      </dsp:nvSpPr>
      <dsp:spPr>
        <a:xfrm>
          <a:off x="551589" y="3091"/>
          <a:ext cx="7722255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83" tIns="0" rIns="2918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UKUPAN BROJ POZIVA (5) – 22 MEUR</a:t>
          </a:r>
        </a:p>
      </dsp:txBody>
      <dsp:txXfrm>
        <a:off x="580410" y="31912"/>
        <a:ext cx="7664613" cy="532758"/>
      </dsp:txXfrm>
    </dsp:sp>
    <dsp:sp modelId="{E65BCAD9-CDC2-46E6-B93B-54894DDDAD47}">
      <dsp:nvSpPr>
        <dsp:cNvPr id="0" name=""/>
        <dsp:cNvSpPr/>
      </dsp:nvSpPr>
      <dsp:spPr>
        <a:xfrm>
          <a:off x="0" y="1187615"/>
          <a:ext cx="11031794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190" tIns="416560" rIns="85619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/>
            <a:t>		</a:t>
          </a:r>
          <a:r>
            <a:rPr lang="hr-HR" sz="1800" b="1" i="0" u="none" kern="1200" dirty="0">
              <a:solidFill>
                <a:srgbClr val="FF9933"/>
              </a:solidFill>
            </a:rPr>
            <a:t>    1. Vatrogasni dom Bilice, 0,73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</a:t>
          </a:r>
          <a:endParaRPr lang="hr-HR" sz="1800" kern="1200" dirty="0">
            <a:solidFill>
              <a:srgbClr val="FF9933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		</a:t>
          </a:r>
          <a:r>
            <a:rPr lang="hr-HR" sz="18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    2. </a:t>
          </a:r>
          <a:r>
            <a:rPr lang="hr-HR" sz="1800" b="1" i="0" u="none" kern="1200" dirty="0" err="1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Scardona</a:t>
          </a:r>
          <a:r>
            <a:rPr lang="hr-HR" sz="18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, 2,12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</a:t>
          </a:r>
          <a:endParaRPr lang="hr-HR" sz="1800" kern="1200" dirty="0"/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kern="1200" dirty="0"/>
            <a:t>		</a:t>
          </a:r>
          <a:r>
            <a:rPr lang="hr-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   3. Centar klimatske promjene, 10,76 MEUR</a:t>
          </a:r>
        </a:p>
      </dsp:txBody>
      <dsp:txXfrm>
        <a:off x="0" y="1187615"/>
        <a:ext cx="11031794" cy="1386000"/>
      </dsp:txXfrm>
    </dsp:sp>
    <dsp:sp modelId="{B55685FA-47F1-454E-B6A5-37027C1A461E}">
      <dsp:nvSpPr>
        <dsp:cNvPr id="0" name=""/>
        <dsp:cNvSpPr/>
      </dsp:nvSpPr>
      <dsp:spPr>
        <a:xfrm>
          <a:off x="551589" y="910291"/>
          <a:ext cx="7722255" cy="59040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83" tIns="0" rIns="2918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OBJAVLJENI POZIVI (3) – 13,62 MEUR</a:t>
          </a:r>
        </a:p>
      </dsp:txBody>
      <dsp:txXfrm>
        <a:off x="580410" y="939112"/>
        <a:ext cx="7664613" cy="532758"/>
      </dsp:txXfrm>
    </dsp:sp>
    <dsp:sp modelId="{0880332D-EF71-4C9E-A00E-D9A4802698A3}">
      <dsp:nvSpPr>
        <dsp:cNvPr id="0" name=""/>
        <dsp:cNvSpPr/>
      </dsp:nvSpPr>
      <dsp:spPr>
        <a:xfrm>
          <a:off x="0" y="3063943"/>
          <a:ext cx="11031794" cy="110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190" tIns="416560" rIns="85619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Q4 2026.  </a:t>
          </a:r>
          <a:r>
            <a:rPr lang="hr-HR" sz="1800" b="1" kern="1200" dirty="0"/>
            <a:t>1. Centar za mlade, 7,35 MEUR </a:t>
          </a:r>
          <a:r>
            <a:rPr lang="hr-HR" sz="18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Q4 2026.  </a:t>
          </a:r>
          <a:r>
            <a:rPr lang="hr-HR" sz="1800" b="1" kern="1200" dirty="0"/>
            <a:t>2. Digitalizacija javnog prijevoza, 1,02 MEUR </a:t>
          </a:r>
          <a:r>
            <a:rPr lang="hr-HR" sz="18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800" b="1" kern="1200" dirty="0"/>
        </a:p>
      </dsp:txBody>
      <dsp:txXfrm>
        <a:off x="0" y="3063943"/>
        <a:ext cx="11031794" cy="1102500"/>
      </dsp:txXfrm>
    </dsp:sp>
    <dsp:sp modelId="{C2C0A38C-E589-400A-AE6E-F87DBEA93C40}">
      <dsp:nvSpPr>
        <dsp:cNvPr id="0" name=""/>
        <dsp:cNvSpPr/>
      </dsp:nvSpPr>
      <dsp:spPr>
        <a:xfrm>
          <a:off x="551589" y="2699491"/>
          <a:ext cx="7722255" cy="590400"/>
        </a:xfrm>
        <a:prstGeom prst="round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83" tIns="0" rIns="2918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POZIVI KOJI NISU U IZRADI (2) – 8,37 MEUR</a:t>
          </a:r>
        </a:p>
      </dsp:txBody>
      <dsp:txXfrm>
        <a:off x="580410" y="2728312"/>
        <a:ext cx="7664613" cy="532758"/>
      </dsp:txXfrm>
    </dsp:sp>
    <dsp:sp modelId="{8EFD673E-6A32-45DA-8270-07A405B3D273}">
      <dsp:nvSpPr>
        <dsp:cNvPr id="0" name=""/>
        <dsp:cNvSpPr/>
      </dsp:nvSpPr>
      <dsp:spPr>
        <a:xfrm>
          <a:off x="0" y="4503484"/>
          <a:ext cx="1103179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190" tIns="416560" rIns="85619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800" b="1" kern="1200" dirty="0"/>
        </a:p>
      </dsp:txBody>
      <dsp:txXfrm>
        <a:off x="0" y="4503484"/>
        <a:ext cx="11031794" cy="504000"/>
      </dsp:txXfrm>
    </dsp:sp>
    <dsp:sp modelId="{7CE53D5D-3E94-488C-930D-2D1AEF5EE4B7}">
      <dsp:nvSpPr>
        <dsp:cNvPr id="0" name=""/>
        <dsp:cNvSpPr/>
      </dsp:nvSpPr>
      <dsp:spPr>
        <a:xfrm>
          <a:off x="551589" y="4205192"/>
          <a:ext cx="7722255" cy="590400"/>
        </a:xfrm>
        <a:prstGeom prst="roundRect">
          <a:avLst/>
        </a:prstGeom>
        <a:solidFill>
          <a:srgbClr val="FF99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83" tIns="0" rIns="2918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UGOVORENO (2 PROJEKTA) – 2,86 MEUR </a:t>
          </a:r>
        </a:p>
      </dsp:txBody>
      <dsp:txXfrm>
        <a:off x="580410" y="4234013"/>
        <a:ext cx="7664613" cy="53275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97BF-9FFE-4EF2-A5C8-07E574F4E461}">
      <dsp:nvSpPr>
        <dsp:cNvPr id="0" name=""/>
        <dsp:cNvSpPr/>
      </dsp:nvSpPr>
      <dsp:spPr>
        <a:xfrm>
          <a:off x="0" y="379276"/>
          <a:ext cx="1113011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C544-05B9-4069-8C09-635F096E4CDD}">
      <dsp:nvSpPr>
        <dsp:cNvPr id="0" name=""/>
        <dsp:cNvSpPr/>
      </dsp:nvSpPr>
      <dsp:spPr>
        <a:xfrm>
          <a:off x="556505" y="25036"/>
          <a:ext cx="779108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484" tIns="0" rIns="294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UKUPAN BROJ POZIVA (4) – 22 MEUR</a:t>
          </a:r>
        </a:p>
      </dsp:txBody>
      <dsp:txXfrm>
        <a:off x="591090" y="59621"/>
        <a:ext cx="7721910" cy="639310"/>
      </dsp:txXfrm>
    </dsp:sp>
    <dsp:sp modelId="{E65BCAD9-CDC2-46E6-B93B-54894DDDAD47}">
      <dsp:nvSpPr>
        <dsp:cNvPr id="0" name=""/>
        <dsp:cNvSpPr/>
      </dsp:nvSpPr>
      <dsp:spPr>
        <a:xfrm>
          <a:off x="0" y="1446465"/>
          <a:ext cx="11130115" cy="177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821" tIns="499872" rIns="86382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/>
            <a:t>		    </a:t>
          </a:r>
          <a:r>
            <a:rPr lang="hr-HR" sz="1800" b="1" i="0" u="none" kern="1200" dirty="0">
              <a:solidFill>
                <a:srgbClr val="FF9933"/>
              </a:solidFill>
            </a:rPr>
            <a:t>1. Centar kreativnih i kulturnih industrija, 4,73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</a:t>
          </a:r>
          <a:endParaRPr lang="hr-HR" sz="1800" kern="1200" dirty="0">
            <a:solidFill>
              <a:srgbClr val="FF9933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kern="1200" dirty="0">
              <a:solidFill>
                <a:srgbClr val="FF9933"/>
              </a:solidFill>
            </a:rPr>
            <a:t>		    2. Regionalni centar za </a:t>
          </a:r>
          <a:r>
            <a:rPr lang="hr-HR" sz="1800" b="1" kern="1200" dirty="0" err="1">
              <a:solidFill>
                <a:srgbClr val="FF9933"/>
              </a:solidFill>
            </a:rPr>
            <a:t>predinkubaciju</a:t>
          </a:r>
          <a:r>
            <a:rPr lang="hr-HR" sz="1800" b="1" kern="1200" dirty="0">
              <a:solidFill>
                <a:srgbClr val="FF9933"/>
              </a:solidFill>
            </a:rPr>
            <a:t>, 5,21 </a:t>
          </a:r>
          <a:r>
            <a:rPr lang="hr-HR" sz="1800" b="1" i="0" u="none" kern="1200" dirty="0">
              <a:solidFill>
                <a:srgbClr val="FF9933"/>
              </a:solidFill>
            </a:rPr>
            <a:t>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</a:t>
          </a:r>
          <a:endParaRPr lang="hr-HR" sz="1800" b="1" kern="1200" dirty="0">
            <a:solidFill>
              <a:srgbClr val="FF9933"/>
            </a:solidFill>
          </a:endParaRPr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		</a:t>
          </a:r>
          <a:r>
            <a:rPr lang="hr-HR" sz="1800" b="1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    3. Zelena mjesta rekreacije, 5,07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</a:t>
          </a:r>
          <a:endParaRPr lang="hr-HR" sz="1800" b="1" kern="1200" dirty="0"/>
        </a:p>
        <a:p>
          <a:pPr marL="685800" lvl="4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800" b="1" kern="1200" dirty="0"/>
            <a:t>		    4. Kulturno-povijesna baština, 6,97 MEUR</a:t>
          </a:r>
        </a:p>
      </dsp:txBody>
      <dsp:txXfrm>
        <a:off x="0" y="1446465"/>
        <a:ext cx="11130115" cy="1776600"/>
      </dsp:txXfrm>
    </dsp:sp>
    <dsp:sp modelId="{B55685FA-47F1-454E-B6A5-37027C1A461E}">
      <dsp:nvSpPr>
        <dsp:cNvPr id="0" name=""/>
        <dsp:cNvSpPr/>
      </dsp:nvSpPr>
      <dsp:spPr>
        <a:xfrm>
          <a:off x="556505" y="1113677"/>
          <a:ext cx="7791080" cy="70848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484" tIns="0" rIns="294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OBJAVLJENI POZIVI (4) – 22 MEUR</a:t>
          </a:r>
        </a:p>
      </dsp:txBody>
      <dsp:txXfrm>
        <a:off x="591090" y="1148262"/>
        <a:ext cx="7721910" cy="639310"/>
      </dsp:txXfrm>
    </dsp:sp>
    <dsp:sp modelId="{927BBC4E-29C2-4662-B656-BFEFFB019070}">
      <dsp:nvSpPr>
        <dsp:cNvPr id="0" name=""/>
        <dsp:cNvSpPr/>
      </dsp:nvSpPr>
      <dsp:spPr>
        <a:xfrm>
          <a:off x="0" y="3728357"/>
          <a:ext cx="1113011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645FA-A25F-4339-994C-EE529004A7AC}">
      <dsp:nvSpPr>
        <dsp:cNvPr id="0" name=""/>
        <dsp:cNvSpPr/>
      </dsp:nvSpPr>
      <dsp:spPr>
        <a:xfrm>
          <a:off x="556505" y="3374117"/>
          <a:ext cx="7791080" cy="708480"/>
        </a:xfrm>
        <a:prstGeom prst="roundRect">
          <a:avLst/>
        </a:prstGeom>
        <a:solidFill>
          <a:srgbClr val="FF99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484" tIns="0" rIns="294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UGOVORENO (3 PROJEKTA) – 15,03 MEUR</a:t>
          </a:r>
        </a:p>
      </dsp:txBody>
      <dsp:txXfrm>
        <a:off x="591090" y="3408702"/>
        <a:ext cx="7721910" cy="63931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97BF-9FFE-4EF2-A5C8-07E574F4E461}">
      <dsp:nvSpPr>
        <dsp:cNvPr id="0" name=""/>
        <dsp:cNvSpPr/>
      </dsp:nvSpPr>
      <dsp:spPr>
        <a:xfrm>
          <a:off x="0" y="257132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C544-05B9-4069-8C09-635F096E4CDD}">
      <dsp:nvSpPr>
        <dsp:cNvPr id="0" name=""/>
        <dsp:cNvSpPr/>
      </dsp:nvSpPr>
      <dsp:spPr>
        <a:xfrm>
          <a:off x="525780" y="35732"/>
          <a:ext cx="73609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UKUPAN BROJ POZIVA (7) – 22 MEUR</a:t>
          </a:r>
        </a:p>
      </dsp:txBody>
      <dsp:txXfrm>
        <a:off x="547396" y="57348"/>
        <a:ext cx="7317688" cy="399568"/>
      </dsp:txXfrm>
    </dsp:sp>
    <dsp:sp modelId="{E65BCAD9-CDC2-46E6-B93B-54894DDDAD47}">
      <dsp:nvSpPr>
        <dsp:cNvPr id="0" name=""/>
        <dsp:cNvSpPr/>
      </dsp:nvSpPr>
      <dsp:spPr>
        <a:xfrm>
          <a:off x="0" y="923345"/>
          <a:ext cx="10515600" cy="2220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2000" b="1" i="0" u="none" kern="1200" dirty="0"/>
            <a:t>		</a:t>
          </a:r>
          <a:r>
            <a:rPr lang="hr-HR" sz="1800" b="1" i="0" u="none" kern="1200" dirty="0">
              <a:solidFill>
                <a:srgbClr val="FF9933"/>
              </a:solidFill>
            </a:rPr>
            <a:t>  1. Biciklistička infrastruktura (OT), 4,47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(5)</a:t>
          </a:r>
          <a:endParaRPr lang="hr-HR" sz="1800" b="0" i="1" kern="1200" dirty="0">
            <a:solidFill>
              <a:srgbClr val="FF9933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rgbClr val="FF9933"/>
              </a:solidFill>
            </a:rPr>
            <a:t>		    2. Plivalište "</a:t>
          </a:r>
          <a:r>
            <a:rPr lang="hr-HR" sz="1800" b="1" i="0" u="none" kern="1200" dirty="0" err="1">
              <a:solidFill>
                <a:srgbClr val="FF9933"/>
              </a:solidFill>
            </a:rPr>
            <a:t>Lenije</a:t>
          </a:r>
          <a:r>
            <a:rPr lang="hr-HR" sz="1800" b="1" i="0" u="none" kern="1200" dirty="0">
              <a:solidFill>
                <a:srgbClr val="FF9933"/>
              </a:solidFill>
            </a:rPr>
            <a:t>", 4,34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</a:t>
          </a:r>
          <a:endParaRPr lang="hr-HR" sz="1800" kern="1200" dirty="0">
            <a:solidFill>
              <a:srgbClr val="FF9933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kern="1200" dirty="0">
              <a:solidFill>
                <a:srgbClr val="FF9933"/>
              </a:solidFill>
            </a:rPr>
            <a:t>    	    3. Zeleno digitalni park Papuk, 1,95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</a:t>
          </a:r>
          <a:endParaRPr lang="hr-HR" sz="1800" b="1" kern="1200" dirty="0">
            <a:solidFill>
              <a:srgbClr val="FF9933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kern="1200" dirty="0">
              <a:solidFill>
                <a:srgbClr val="FF9933"/>
              </a:solidFill>
            </a:rPr>
            <a:t> 		    4. Trg Vinkovačkih jeseni, 1,35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</a:t>
          </a:r>
          <a:endParaRPr lang="hr-HR" sz="1800" b="1" kern="1200" dirty="0">
            <a:solidFill>
              <a:srgbClr val="FF9933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kern="1200" dirty="0"/>
            <a:t>		    5. Gradska tržnica, 2,89 MEUR</a:t>
          </a:r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800" b="1" kern="1200" dirty="0"/>
            <a:t>		    6. </a:t>
          </a:r>
          <a:r>
            <a:rPr lang="nn-NO" sz="1800" b="1" kern="1200" dirty="0"/>
            <a:t>Kulturno/društvena i sportska infr</a:t>
          </a:r>
          <a:r>
            <a:rPr lang="hr-HR" sz="1800" b="1" kern="1200" dirty="0" err="1"/>
            <a:t>astruktura</a:t>
          </a:r>
          <a:r>
            <a:rPr lang="hr-HR" sz="1800" b="1" kern="1200" dirty="0"/>
            <a:t> </a:t>
          </a:r>
          <a:r>
            <a:rPr lang="nn-NO" sz="1800" b="1" kern="1200" dirty="0"/>
            <a:t>(OT)</a:t>
          </a:r>
          <a:r>
            <a:rPr lang="hr-HR" sz="1800" b="1" kern="1200" dirty="0"/>
            <a:t>, 5,38 MEUR </a:t>
          </a:r>
        </a:p>
      </dsp:txBody>
      <dsp:txXfrm>
        <a:off x="0" y="923345"/>
        <a:ext cx="10515600" cy="2220750"/>
      </dsp:txXfrm>
    </dsp:sp>
    <dsp:sp modelId="{B55685FA-47F1-454E-B6A5-37027C1A461E}">
      <dsp:nvSpPr>
        <dsp:cNvPr id="0" name=""/>
        <dsp:cNvSpPr/>
      </dsp:nvSpPr>
      <dsp:spPr>
        <a:xfrm>
          <a:off x="525780" y="716132"/>
          <a:ext cx="7360920" cy="44280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OBJAVLJENI POZIVI (6) – 20,39 MEUR</a:t>
          </a:r>
        </a:p>
      </dsp:txBody>
      <dsp:txXfrm>
        <a:off x="547396" y="737748"/>
        <a:ext cx="7317688" cy="399568"/>
      </dsp:txXfrm>
    </dsp:sp>
    <dsp:sp modelId="{0880332D-EF71-4C9E-A00E-D9A4802698A3}">
      <dsp:nvSpPr>
        <dsp:cNvPr id="0" name=""/>
        <dsp:cNvSpPr/>
      </dsp:nvSpPr>
      <dsp:spPr>
        <a:xfrm>
          <a:off x="0" y="3479549"/>
          <a:ext cx="10515600" cy="696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kern="1200" dirty="0">
              <a:solidFill>
                <a:srgbClr val="FF0000"/>
              </a:solidFill>
            </a:rPr>
            <a:t>		   1. Interpretacijsko edukacijski centar, 1,60 MEUR – </a:t>
          </a:r>
          <a:r>
            <a:rPr lang="hr-HR" sz="1800" b="0" i="1" kern="1200" dirty="0">
              <a:solidFill>
                <a:srgbClr val="FF0000"/>
              </a:solidFill>
            </a:rPr>
            <a:t>najavljeno odustajanje</a:t>
          </a:r>
        </a:p>
      </dsp:txBody>
      <dsp:txXfrm>
        <a:off x="0" y="3479549"/>
        <a:ext cx="10515600" cy="696937"/>
      </dsp:txXfrm>
    </dsp:sp>
    <dsp:sp modelId="{C2C0A38C-E589-400A-AE6E-F87DBEA93C40}">
      <dsp:nvSpPr>
        <dsp:cNvPr id="0" name=""/>
        <dsp:cNvSpPr/>
      </dsp:nvSpPr>
      <dsp:spPr>
        <a:xfrm>
          <a:off x="525780" y="3239282"/>
          <a:ext cx="7360920" cy="442800"/>
        </a:xfrm>
        <a:prstGeom prst="round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POZIVI KOJI NISU U IZRADI (1) – 1,60 MEUR</a:t>
          </a:r>
        </a:p>
      </dsp:txBody>
      <dsp:txXfrm>
        <a:off x="547396" y="3260898"/>
        <a:ext cx="7317688" cy="399568"/>
      </dsp:txXfrm>
    </dsp:sp>
    <dsp:sp modelId="{760AB542-F986-4DE2-ACD9-9C1CE7A5D7EB}">
      <dsp:nvSpPr>
        <dsp:cNvPr id="0" name=""/>
        <dsp:cNvSpPr/>
      </dsp:nvSpPr>
      <dsp:spPr>
        <a:xfrm>
          <a:off x="0" y="4460020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69693-7105-442D-90BB-0789F6BDD5C6}">
      <dsp:nvSpPr>
        <dsp:cNvPr id="0" name=""/>
        <dsp:cNvSpPr/>
      </dsp:nvSpPr>
      <dsp:spPr>
        <a:xfrm>
          <a:off x="525780" y="4238620"/>
          <a:ext cx="7360920" cy="442800"/>
        </a:xfrm>
        <a:prstGeom prst="roundRect">
          <a:avLst/>
        </a:prstGeom>
        <a:solidFill>
          <a:srgbClr val="FF99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UGOVORENO (8 PROJEKATA) – 12,12 MEUR</a:t>
          </a:r>
        </a:p>
      </dsp:txBody>
      <dsp:txXfrm>
        <a:off x="547396" y="4260236"/>
        <a:ext cx="7317688" cy="39956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97BF-9FFE-4EF2-A5C8-07E574F4E461}">
      <dsp:nvSpPr>
        <dsp:cNvPr id="0" name=""/>
        <dsp:cNvSpPr/>
      </dsp:nvSpPr>
      <dsp:spPr>
        <a:xfrm>
          <a:off x="0" y="382946"/>
          <a:ext cx="1075330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C544-05B9-4069-8C09-635F096E4CDD}">
      <dsp:nvSpPr>
        <dsp:cNvPr id="0" name=""/>
        <dsp:cNvSpPr/>
      </dsp:nvSpPr>
      <dsp:spPr>
        <a:xfrm>
          <a:off x="537665" y="13946"/>
          <a:ext cx="752731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5" tIns="0" rIns="2845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UKUPAN BROJ POZIVA (2) – 18 MEUR</a:t>
          </a:r>
        </a:p>
      </dsp:txBody>
      <dsp:txXfrm>
        <a:off x="573691" y="49972"/>
        <a:ext cx="7455263" cy="665948"/>
      </dsp:txXfrm>
    </dsp:sp>
    <dsp:sp modelId="{E65BCAD9-CDC2-46E6-B93B-54894DDDAD47}">
      <dsp:nvSpPr>
        <dsp:cNvPr id="0" name=""/>
        <dsp:cNvSpPr/>
      </dsp:nvSpPr>
      <dsp:spPr>
        <a:xfrm>
          <a:off x="0" y="1494601"/>
          <a:ext cx="10753307" cy="1200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76" tIns="520700" rIns="83457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/>
            <a:t>		  </a:t>
          </a:r>
          <a:r>
            <a:rPr lang="hr-HR" sz="18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1. Glazbena škola, 5,00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</a:t>
          </a:r>
          <a:endParaRPr lang="hr-HR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		  2. Bazeni</a:t>
          </a:r>
          <a:r>
            <a:rPr lang="hr-HR" sz="1800" b="1" kern="1200" dirty="0"/>
            <a:t>, 13,04 MEUR</a:t>
          </a:r>
          <a:endParaRPr lang="hr-HR" sz="1800" kern="1200" dirty="0"/>
        </a:p>
      </dsp:txBody>
      <dsp:txXfrm>
        <a:off x="0" y="1494601"/>
        <a:ext cx="10753307" cy="1200937"/>
      </dsp:txXfrm>
    </dsp:sp>
    <dsp:sp modelId="{B55685FA-47F1-454E-B6A5-37027C1A461E}">
      <dsp:nvSpPr>
        <dsp:cNvPr id="0" name=""/>
        <dsp:cNvSpPr/>
      </dsp:nvSpPr>
      <dsp:spPr>
        <a:xfrm>
          <a:off x="537665" y="1147946"/>
          <a:ext cx="7527315" cy="73800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5" tIns="0" rIns="2845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OBJAVLJENI POZIVI (2) – 18,00 MEUR</a:t>
          </a:r>
        </a:p>
      </dsp:txBody>
      <dsp:txXfrm>
        <a:off x="573691" y="1183972"/>
        <a:ext cx="7455263" cy="665948"/>
      </dsp:txXfrm>
    </dsp:sp>
    <dsp:sp modelId="{C315F72E-8DD8-402E-BB38-603E27767548}">
      <dsp:nvSpPr>
        <dsp:cNvPr id="0" name=""/>
        <dsp:cNvSpPr/>
      </dsp:nvSpPr>
      <dsp:spPr>
        <a:xfrm>
          <a:off x="0" y="3221884"/>
          <a:ext cx="1075330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E87DC-2C1C-4F86-A1B0-630491130489}">
      <dsp:nvSpPr>
        <dsp:cNvPr id="0" name=""/>
        <dsp:cNvSpPr/>
      </dsp:nvSpPr>
      <dsp:spPr>
        <a:xfrm>
          <a:off x="537665" y="2852884"/>
          <a:ext cx="7527315" cy="738000"/>
        </a:xfrm>
        <a:prstGeom prst="roundRect">
          <a:avLst/>
        </a:prstGeom>
        <a:solidFill>
          <a:srgbClr val="FF99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5" tIns="0" rIns="2845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UGOVORENO (1) – 4,96 MEUR  </a:t>
          </a:r>
        </a:p>
      </dsp:txBody>
      <dsp:txXfrm>
        <a:off x="573691" y="2888910"/>
        <a:ext cx="7455263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97BF-9FFE-4EF2-A5C8-07E574F4E461}">
      <dsp:nvSpPr>
        <dsp:cNvPr id="0" name=""/>
        <dsp:cNvSpPr/>
      </dsp:nvSpPr>
      <dsp:spPr>
        <a:xfrm>
          <a:off x="0" y="217822"/>
          <a:ext cx="1042416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C544-05B9-4069-8C09-635F096E4CDD}">
      <dsp:nvSpPr>
        <dsp:cNvPr id="0" name=""/>
        <dsp:cNvSpPr/>
      </dsp:nvSpPr>
      <dsp:spPr>
        <a:xfrm>
          <a:off x="521208" y="11182"/>
          <a:ext cx="729691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06" tIns="0" rIns="2758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UKUPAN BROJ POZIVA (5) – 18 MEUR</a:t>
          </a:r>
        </a:p>
      </dsp:txBody>
      <dsp:txXfrm>
        <a:off x="541383" y="31357"/>
        <a:ext cx="7256562" cy="372930"/>
      </dsp:txXfrm>
    </dsp:sp>
    <dsp:sp modelId="{E65BCAD9-CDC2-46E6-B93B-54894DDDAD47}">
      <dsp:nvSpPr>
        <dsp:cNvPr id="0" name=""/>
        <dsp:cNvSpPr/>
      </dsp:nvSpPr>
      <dsp:spPr>
        <a:xfrm>
          <a:off x="0" y="867633"/>
          <a:ext cx="10424160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31" tIns="291592" rIns="80903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20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	</a:t>
          </a:r>
          <a:r>
            <a:rPr lang="hr-HR" sz="1800" b="1" i="0" u="none" kern="1200" dirty="0">
              <a:solidFill>
                <a:srgbClr val="FF9933"/>
              </a:solidFill>
            </a:rPr>
            <a:t>1. Izgradnja 4 vanjska bazena, 3,93 MEUR </a:t>
          </a:r>
          <a:r>
            <a:rPr lang="hr-HR" sz="1800" b="0" i="1" u="none" kern="1200" dirty="0">
              <a:solidFill>
                <a:srgbClr val="FF9933"/>
              </a:solidFill>
            </a:rPr>
            <a:t>- ugovoreno</a:t>
          </a:r>
          <a:endParaRPr lang="hr-HR" sz="1800" b="0" i="1" kern="1200" dirty="0">
            <a:solidFill>
              <a:srgbClr val="FF9933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/>
            <a:t>  2. Tri zone aktivnog življenja, 6,11 MEUR  </a:t>
          </a:r>
          <a:endParaRPr lang="hr-HR" sz="1800" kern="1200" dirty="0"/>
        </a:p>
      </dsp:txBody>
      <dsp:txXfrm>
        <a:off x="0" y="867633"/>
        <a:ext cx="10424160" cy="1014300"/>
      </dsp:txXfrm>
    </dsp:sp>
    <dsp:sp modelId="{B55685FA-47F1-454E-B6A5-37027C1A461E}">
      <dsp:nvSpPr>
        <dsp:cNvPr id="0" name=""/>
        <dsp:cNvSpPr/>
      </dsp:nvSpPr>
      <dsp:spPr>
        <a:xfrm>
          <a:off x="521208" y="646222"/>
          <a:ext cx="7296912" cy="41328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06" tIns="0" rIns="2758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OBJAVLJENI POZIVI (2) – 10,05 MEUR</a:t>
          </a:r>
        </a:p>
      </dsp:txBody>
      <dsp:txXfrm>
        <a:off x="541383" y="666397"/>
        <a:ext cx="7256562" cy="372930"/>
      </dsp:txXfrm>
    </dsp:sp>
    <dsp:sp modelId="{3A6FD0F1-F07A-483B-B55F-02344B483220}">
      <dsp:nvSpPr>
        <dsp:cNvPr id="0" name=""/>
        <dsp:cNvSpPr/>
      </dsp:nvSpPr>
      <dsp:spPr>
        <a:xfrm>
          <a:off x="0" y="2209621"/>
          <a:ext cx="10424160" cy="970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31" tIns="291592" rIns="80903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	Q2 2026.   </a:t>
          </a:r>
          <a:r>
            <a:rPr lang="hr-HR" sz="1800" b="1" i="0" u="none" kern="1200" dirty="0">
              <a:solidFill>
                <a:schemeClr val="tx1"/>
              </a:solidFill>
            </a:rPr>
            <a:t>1. Projekt obnove Trga Republike u Nedelišću, 1,62 MEUR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    Q2 2026. </a:t>
          </a:r>
          <a:r>
            <a:rPr lang="hr-HR" sz="1800" b="1" i="0" u="none" kern="1200" dirty="0"/>
            <a:t>  2. </a:t>
          </a:r>
          <a:r>
            <a:rPr lang="hr-HR" sz="1800" b="1" i="0" u="none" kern="1200" dirty="0" err="1"/>
            <a:t>Brownfield</a:t>
          </a:r>
          <a:r>
            <a:rPr lang="hr-HR" sz="1800" b="1" i="0" u="none" kern="1200" dirty="0"/>
            <a:t> u PPI (</a:t>
          </a:r>
          <a:r>
            <a:rPr lang="hr-HR" sz="1800" b="1" i="0" u="none" kern="1200" dirty="0" err="1"/>
            <a:t>ICeK</a:t>
          </a:r>
          <a:r>
            <a:rPr lang="hr-HR" sz="1800" b="1" i="0" u="none" kern="1200" dirty="0"/>
            <a:t>), 1,57 MEUR </a:t>
          </a:r>
          <a:r>
            <a:rPr lang="hr-HR" sz="18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Aptos" panose="02110004020202020204"/>
              <a:ea typeface="+mn-ea"/>
              <a:cs typeface="+mn-cs"/>
            </a:rPr>
            <a:t>	</a:t>
          </a:r>
          <a:endParaRPr lang="hr-HR" sz="1800" kern="1200" dirty="0"/>
        </a:p>
      </dsp:txBody>
      <dsp:txXfrm>
        <a:off x="0" y="2209621"/>
        <a:ext cx="10424160" cy="970200"/>
      </dsp:txXfrm>
    </dsp:sp>
    <dsp:sp modelId="{5CD75C3A-A91E-46C4-96A4-FF7C9B495085}">
      <dsp:nvSpPr>
        <dsp:cNvPr id="0" name=""/>
        <dsp:cNvSpPr/>
      </dsp:nvSpPr>
      <dsp:spPr>
        <a:xfrm>
          <a:off x="521208" y="1942762"/>
          <a:ext cx="7296912" cy="413280"/>
        </a:xfrm>
        <a:prstGeom prst="round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06" tIns="0" rIns="2758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POZIVI U IZRADI (2) – 3,19 MEUR</a:t>
          </a:r>
        </a:p>
      </dsp:txBody>
      <dsp:txXfrm>
        <a:off x="541383" y="1962937"/>
        <a:ext cx="7256562" cy="372930"/>
      </dsp:txXfrm>
    </dsp:sp>
    <dsp:sp modelId="{0880332D-EF71-4C9E-A00E-D9A4802698A3}">
      <dsp:nvSpPr>
        <dsp:cNvPr id="0" name=""/>
        <dsp:cNvSpPr/>
      </dsp:nvSpPr>
      <dsp:spPr>
        <a:xfrm>
          <a:off x="0" y="3404597"/>
          <a:ext cx="10424160" cy="672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31" tIns="291592" rIns="809031" bIns="128016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Q1 2027. </a:t>
          </a:r>
          <a:r>
            <a:rPr lang="hr-HR" sz="1800" b="1" i="0" u="none" kern="1200" dirty="0">
              <a:solidFill>
                <a:schemeClr val="tx1"/>
              </a:solidFill>
            </a:rPr>
            <a:t>1</a:t>
          </a:r>
          <a:r>
            <a:rPr lang="hr-HR" sz="18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. Zelena vožnja (</a:t>
          </a:r>
          <a:r>
            <a:rPr lang="hr-HR" sz="1800" b="1" i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bic.infra</a:t>
          </a:r>
          <a:r>
            <a:rPr lang="hr-HR" sz="18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.), 0,70 MEUR </a:t>
          </a:r>
          <a:r>
            <a:rPr lang="hr-HR" sz="18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800" b="0" i="1" kern="1200" dirty="0">
            <a:solidFill>
              <a:srgbClr val="FF0000"/>
            </a:solidFill>
          </a:endParaRPr>
        </a:p>
      </dsp:txBody>
      <dsp:txXfrm>
        <a:off x="0" y="3404597"/>
        <a:ext cx="10424160" cy="672525"/>
      </dsp:txXfrm>
    </dsp:sp>
    <dsp:sp modelId="{C2C0A38C-E589-400A-AE6E-F87DBEA93C40}">
      <dsp:nvSpPr>
        <dsp:cNvPr id="0" name=""/>
        <dsp:cNvSpPr/>
      </dsp:nvSpPr>
      <dsp:spPr>
        <a:xfrm>
          <a:off x="521208" y="3195202"/>
          <a:ext cx="7296912" cy="413280"/>
        </a:xfrm>
        <a:prstGeom prst="round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06" tIns="0" rIns="2758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POZIVI KOJI NISU U IZRADI (1) – 0,70 MEUR</a:t>
          </a:r>
        </a:p>
      </dsp:txBody>
      <dsp:txXfrm>
        <a:off x="541383" y="3215377"/>
        <a:ext cx="7256562" cy="372930"/>
      </dsp:txXfrm>
    </dsp:sp>
    <dsp:sp modelId="{2B815ABE-E7FF-4D58-97B7-74CCE64045A4}">
      <dsp:nvSpPr>
        <dsp:cNvPr id="0" name=""/>
        <dsp:cNvSpPr/>
      </dsp:nvSpPr>
      <dsp:spPr>
        <a:xfrm>
          <a:off x="0" y="4356607"/>
          <a:ext cx="1042416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D76D8-53C3-4EFC-A117-529C676BF98E}">
      <dsp:nvSpPr>
        <dsp:cNvPr id="0" name=""/>
        <dsp:cNvSpPr/>
      </dsp:nvSpPr>
      <dsp:spPr>
        <a:xfrm>
          <a:off x="521208" y="4149967"/>
          <a:ext cx="7296912" cy="413280"/>
        </a:xfrm>
        <a:prstGeom prst="roundRect">
          <a:avLst/>
        </a:prstGeom>
        <a:solidFill>
          <a:srgbClr val="FF99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06" tIns="0" rIns="2758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UGOVORENO (1 PROJEKT) – 3,93 MEUR</a:t>
          </a:r>
        </a:p>
      </dsp:txBody>
      <dsp:txXfrm>
        <a:off x="541383" y="4170142"/>
        <a:ext cx="7256562" cy="37293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97BF-9FFE-4EF2-A5C8-07E574F4E461}">
      <dsp:nvSpPr>
        <dsp:cNvPr id="0" name=""/>
        <dsp:cNvSpPr/>
      </dsp:nvSpPr>
      <dsp:spPr>
        <a:xfrm>
          <a:off x="0" y="409081"/>
          <a:ext cx="1096306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C544-05B9-4069-8C09-635F096E4CDD}">
      <dsp:nvSpPr>
        <dsp:cNvPr id="0" name=""/>
        <dsp:cNvSpPr/>
      </dsp:nvSpPr>
      <dsp:spPr>
        <a:xfrm>
          <a:off x="548153" y="10561"/>
          <a:ext cx="7674145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064" tIns="0" rIns="29006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UKUPAN BROJ POZIVA (3) – 18 MEUR</a:t>
          </a:r>
        </a:p>
      </dsp:txBody>
      <dsp:txXfrm>
        <a:off x="587061" y="49469"/>
        <a:ext cx="7596329" cy="719224"/>
      </dsp:txXfrm>
    </dsp:sp>
    <dsp:sp modelId="{E65BCAD9-CDC2-46E6-B93B-54894DDDAD47}">
      <dsp:nvSpPr>
        <dsp:cNvPr id="0" name=""/>
        <dsp:cNvSpPr/>
      </dsp:nvSpPr>
      <dsp:spPr>
        <a:xfrm>
          <a:off x="0" y="1565423"/>
          <a:ext cx="10963065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856" tIns="562356" rIns="8508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/>
            <a:t>		    </a:t>
          </a:r>
          <a:r>
            <a:rPr lang="hr-HR" sz="1800" b="1" i="0" u="none" kern="1200" dirty="0">
              <a:solidFill>
                <a:srgbClr val="FF9933"/>
              </a:solidFill>
            </a:rPr>
            <a:t>1. Biciklističke staze, 1,08 MEUR </a:t>
          </a:r>
          <a:r>
            <a:rPr lang="hr-HR" sz="1800" b="0" i="1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– ugovoreno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kern="1200" dirty="0"/>
            <a:t>		    2. Društvena infrastruktura </a:t>
          </a:r>
          <a:r>
            <a:rPr lang="nn-NO" sz="1800" b="1" kern="1200" dirty="0"/>
            <a:t>(OT)</a:t>
          </a:r>
          <a:r>
            <a:rPr lang="hr-HR" sz="1800" b="1" kern="1200" dirty="0"/>
            <a:t>, 4,32 MEUR </a:t>
          </a:r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		    </a:t>
          </a:r>
          <a:r>
            <a:rPr lang="hr-HR" sz="1800" b="1" kern="1200" dirty="0"/>
            <a:t>3. Grand Hotel, 12,60 MEUR </a:t>
          </a:r>
          <a:endParaRPr lang="hr-HR" sz="1800" b="1" kern="1200" dirty="0">
            <a:solidFill>
              <a:srgbClr val="FF0000"/>
            </a:solidFill>
          </a:endParaRPr>
        </a:p>
      </dsp:txBody>
      <dsp:txXfrm>
        <a:off x="0" y="1565423"/>
        <a:ext cx="10963065" cy="1530900"/>
      </dsp:txXfrm>
    </dsp:sp>
    <dsp:sp modelId="{B55685FA-47F1-454E-B6A5-37027C1A461E}">
      <dsp:nvSpPr>
        <dsp:cNvPr id="0" name=""/>
        <dsp:cNvSpPr/>
      </dsp:nvSpPr>
      <dsp:spPr>
        <a:xfrm>
          <a:off x="548153" y="1235281"/>
          <a:ext cx="7674145" cy="79704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064" tIns="0" rIns="29006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OBJAVLJENI POZIVI (4</a:t>
          </a:r>
          <a:r>
            <a:rPr lang="hr-HR" sz="2400" kern="1200" dirty="0">
              <a:solidFill>
                <a:schemeClr val="bg1"/>
              </a:solidFill>
            </a:rPr>
            <a:t>*</a:t>
          </a:r>
          <a:r>
            <a:rPr lang="hr-HR" sz="2400" kern="1200" dirty="0"/>
            <a:t>) –  18,00 MEUR</a:t>
          </a:r>
        </a:p>
      </dsp:txBody>
      <dsp:txXfrm>
        <a:off x="587061" y="1274189"/>
        <a:ext cx="7596329" cy="719224"/>
      </dsp:txXfrm>
    </dsp:sp>
    <dsp:sp modelId="{8EFD673E-6A32-45DA-8270-07A405B3D273}">
      <dsp:nvSpPr>
        <dsp:cNvPr id="0" name=""/>
        <dsp:cNvSpPr/>
      </dsp:nvSpPr>
      <dsp:spPr>
        <a:xfrm>
          <a:off x="0" y="3719584"/>
          <a:ext cx="1096306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53D5D-3E94-488C-930D-2D1AEF5EE4B7}">
      <dsp:nvSpPr>
        <dsp:cNvPr id="0" name=""/>
        <dsp:cNvSpPr/>
      </dsp:nvSpPr>
      <dsp:spPr>
        <a:xfrm>
          <a:off x="548153" y="3310502"/>
          <a:ext cx="7674145" cy="797040"/>
        </a:xfrm>
        <a:prstGeom prst="roundRect">
          <a:avLst/>
        </a:prstGeom>
        <a:solidFill>
          <a:srgbClr val="FF99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064" tIns="0" rIns="29006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UGOVORENO (1 PROJEKT) –  1,08 MEUR </a:t>
          </a:r>
        </a:p>
      </dsp:txBody>
      <dsp:txXfrm>
        <a:off x="587061" y="3349410"/>
        <a:ext cx="7596329" cy="71922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97BF-9FFE-4EF2-A5C8-07E574F4E461}">
      <dsp:nvSpPr>
        <dsp:cNvPr id="0" name=""/>
        <dsp:cNvSpPr/>
      </dsp:nvSpPr>
      <dsp:spPr>
        <a:xfrm>
          <a:off x="0" y="218069"/>
          <a:ext cx="10515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C544-05B9-4069-8C09-635F096E4CDD}">
      <dsp:nvSpPr>
        <dsp:cNvPr id="0" name=""/>
        <dsp:cNvSpPr/>
      </dsp:nvSpPr>
      <dsp:spPr>
        <a:xfrm>
          <a:off x="525780" y="70469"/>
          <a:ext cx="736092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UKUPAN BROJ POZIVA (9) – 43 MEUR</a:t>
          </a:r>
        </a:p>
      </dsp:txBody>
      <dsp:txXfrm>
        <a:off x="540190" y="84879"/>
        <a:ext cx="7332100" cy="266380"/>
      </dsp:txXfrm>
    </dsp:sp>
    <dsp:sp modelId="{FD0F906B-AECF-45A0-A7C0-0224E839128E}">
      <dsp:nvSpPr>
        <dsp:cNvPr id="0" name=""/>
        <dsp:cNvSpPr/>
      </dsp:nvSpPr>
      <dsp:spPr>
        <a:xfrm>
          <a:off x="0" y="671669"/>
          <a:ext cx="10515600" cy="59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08280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800" b="1" i="0" u="none" kern="1200" dirty="0"/>
            <a:t>		   1. SPORT UPBILD!, 6,90 MEUR</a:t>
          </a:r>
          <a:endParaRPr lang="hr-HR" sz="1800" kern="1200" dirty="0"/>
        </a:p>
      </dsp:txBody>
      <dsp:txXfrm>
        <a:off x="0" y="671669"/>
        <a:ext cx="10515600" cy="598500"/>
      </dsp:txXfrm>
    </dsp:sp>
    <dsp:sp modelId="{149F58A2-7F7B-45AC-B8E5-E916F79066C6}">
      <dsp:nvSpPr>
        <dsp:cNvPr id="0" name=""/>
        <dsp:cNvSpPr/>
      </dsp:nvSpPr>
      <dsp:spPr>
        <a:xfrm>
          <a:off x="525780" y="524069"/>
          <a:ext cx="7360920" cy="29520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OBJAVLJENI POZIVI (1) – 6,90 MEUR</a:t>
          </a:r>
        </a:p>
      </dsp:txBody>
      <dsp:txXfrm>
        <a:off x="540190" y="538479"/>
        <a:ext cx="7332100" cy="266380"/>
      </dsp:txXfrm>
    </dsp:sp>
    <dsp:sp modelId="{E65BCAD9-CDC2-46E6-B93B-54894DDDAD47}">
      <dsp:nvSpPr>
        <dsp:cNvPr id="0" name=""/>
        <dsp:cNvSpPr/>
      </dsp:nvSpPr>
      <dsp:spPr>
        <a:xfrm>
          <a:off x="0" y="1557442"/>
          <a:ext cx="10515600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08280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Q1 2026. </a:t>
          </a:r>
          <a:r>
            <a:rPr lang="hr-HR" sz="1800" b="1" i="0" u="none" kern="1200" dirty="0">
              <a:solidFill>
                <a:schemeClr val="tx1"/>
              </a:solidFill>
              <a:latin typeface="+mn-lt"/>
            </a:rPr>
            <a:t>1. </a:t>
          </a:r>
          <a:r>
            <a:rPr lang="hr-HR" sz="1800" b="1" i="0" u="none" kern="1200" dirty="0">
              <a:latin typeface="+mn-lt"/>
            </a:rPr>
            <a:t>CULTURE UPLIFT!, 5,36 MEUR</a:t>
          </a:r>
          <a:endParaRPr lang="hr-HR" sz="1800" b="0" i="1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Q1 2026. </a:t>
          </a:r>
          <a:r>
            <a:rPr lang="hr-HR" sz="1800" b="1" i="0" u="none" kern="1200" dirty="0">
              <a:latin typeface="+mn-lt"/>
            </a:rPr>
            <a:t>2. </a:t>
          </a:r>
          <a:r>
            <a:rPr lang="hr-HR" sz="18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COMMUNITY UPGROW!, 1,63 MEUR</a:t>
          </a:r>
          <a:endParaRPr lang="hr-HR" sz="1800" kern="1200" dirty="0">
            <a:latin typeface="+mn-lt"/>
          </a:endParaRPr>
        </a:p>
      </dsp:txBody>
      <dsp:txXfrm>
        <a:off x="0" y="1557442"/>
        <a:ext cx="10515600" cy="897750"/>
      </dsp:txXfrm>
    </dsp:sp>
    <dsp:sp modelId="{B55685FA-47F1-454E-B6A5-37027C1A461E}">
      <dsp:nvSpPr>
        <dsp:cNvPr id="0" name=""/>
        <dsp:cNvSpPr/>
      </dsp:nvSpPr>
      <dsp:spPr>
        <a:xfrm>
          <a:off x="525780" y="1324169"/>
          <a:ext cx="7360920" cy="295200"/>
        </a:xfrm>
        <a:prstGeom prst="round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POZIVI U IZRADI (2) –  6,99 MEUR</a:t>
          </a:r>
        </a:p>
      </dsp:txBody>
      <dsp:txXfrm>
        <a:off x="540190" y="1338579"/>
        <a:ext cx="7332100" cy="266380"/>
      </dsp:txXfrm>
    </dsp:sp>
    <dsp:sp modelId="{0880332D-EF71-4C9E-A00E-D9A4802698A3}">
      <dsp:nvSpPr>
        <dsp:cNvPr id="0" name=""/>
        <dsp:cNvSpPr/>
      </dsp:nvSpPr>
      <dsp:spPr>
        <a:xfrm>
          <a:off x="0" y="2576498"/>
          <a:ext cx="10515600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08280" rIns="816127" bIns="128016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8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+mn-lt"/>
              <a:ea typeface="+mn-ea"/>
              <a:cs typeface="+mn-cs"/>
            </a:rPr>
            <a:t>Q2 2026.    </a:t>
          </a:r>
          <a:r>
            <a:rPr lang="hr-HR" sz="18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1. GREEN UPLOAD!, 2,47 MEUR </a:t>
          </a:r>
          <a:r>
            <a:rPr lang="hr-HR" sz="18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800" b="1" i="0" u="none" kern="1200" dirty="0">
            <a:solidFill>
              <a:srgbClr val="0E2841">
                <a:lumMod val="50000"/>
                <a:lumOff val="50000"/>
              </a:srgbClr>
            </a:solidFill>
            <a:latin typeface="+mn-lt"/>
            <a:ea typeface="+mn-ea"/>
            <a:cs typeface="+mn-cs"/>
          </a:endParaRP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+mn-lt"/>
              <a:ea typeface="+mn-ea"/>
              <a:cs typeface="+mn-cs"/>
            </a:rPr>
            <a:t>Q2 2026.    </a:t>
          </a:r>
          <a:r>
            <a:rPr lang="hr-HR" sz="18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2. BIKE UP!, 3,64 MEUR </a:t>
          </a:r>
          <a:r>
            <a:rPr lang="hr-HR" sz="18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800" b="1" i="0" u="none" kern="1200" dirty="0">
            <a:solidFill>
              <a:srgbClr val="0E2841">
                <a:lumMod val="50000"/>
                <a:lumOff val="50000"/>
              </a:srgbClr>
            </a:solidFill>
            <a:latin typeface="+mn-lt"/>
            <a:ea typeface="+mn-ea"/>
            <a:cs typeface="+mn-cs"/>
          </a:endParaRP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8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+mn-lt"/>
              <a:ea typeface="+mn-ea"/>
              <a:cs typeface="+mn-cs"/>
            </a:rPr>
            <a:t>Q2 2026.    </a:t>
          </a:r>
          <a:r>
            <a:rPr lang="hr-HR" sz="18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3. EDUCATION UPLINKS!, 4,94  MEUR </a:t>
          </a:r>
          <a:r>
            <a:rPr lang="hr-HR" sz="18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800" b="1" i="0" u="none" kern="1200" dirty="0">
            <a:solidFill>
              <a:srgbClr val="0E2841">
                <a:lumMod val="50000"/>
                <a:lumOff val="50000"/>
              </a:srgbClr>
            </a:solidFill>
            <a:latin typeface="+mn-lt"/>
            <a:ea typeface="+mn-ea"/>
            <a:cs typeface="+mn-cs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+mn-lt"/>
              <a:ea typeface="+mn-ea"/>
              <a:cs typeface="+mn-cs"/>
            </a:rPr>
            <a:t>Q4 2026.    </a:t>
          </a:r>
          <a:r>
            <a:rPr lang="hr-HR" sz="18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4. </a:t>
          </a:r>
          <a:r>
            <a:rPr lang="hr-HR" sz="1800" b="1" i="0" u="none" kern="1200" dirty="0">
              <a:latin typeface="+mn-lt"/>
            </a:rPr>
            <a:t>MOBILITY UPGRADE!, 13,18 MEUR </a:t>
          </a:r>
          <a:r>
            <a:rPr lang="hr-HR" sz="18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800" b="1" i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8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+mn-lt"/>
              <a:ea typeface="+mn-ea"/>
              <a:cs typeface="+mn-cs"/>
            </a:rPr>
            <a:t>Q4 2026.    </a:t>
          </a:r>
          <a:r>
            <a:rPr lang="hr-HR" sz="18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5. TOURISM UPWARDS!, 3,20 MEUR </a:t>
          </a:r>
          <a:r>
            <a:rPr lang="hr-HR" sz="18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800" b="1" i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+mn-lt"/>
              <a:ea typeface="+mn-ea"/>
              <a:cs typeface="+mn-cs"/>
            </a:rPr>
            <a:t>Q1 2027. </a:t>
          </a:r>
          <a:r>
            <a:rPr lang="hr-HR" sz="18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	 6. ZUM X, 1,64 MEUR </a:t>
          </a:r>
          <a:r>
            <a:rPr lang="hr-HR" sz="18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800" b="1" i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sp:txBody>
      <dsp:txXfrm>
        <a:off x="0" y="2576498"/>
        <a:ext cx="10515600" cy="2079000"/>
      </dsp:txXfrm>
    </dsp:sp>
    <dsp:sp modelId="{C2C0A38C-E589-400A-AE6E-F87DBEA93C40}">
      <dsp:nvSpPr>
        <dsp:cNvPr id="0" name=""/>
        <dsp:cNvSpPr/>
      </dsp:nvSpPr>
      <dsp:spPr>
        <a:xfrm>
          <a:off x="525780" y="2423519"/>
          <a:ext cx="7360920" cy="295200"/>
        </a:xfrm>
        <a:prstGeom prst="round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POZIVI KOJI NISU U IZRADI (6) – 29,09 MEUR</a:t>
          </a:r>
        </a:p>
      </dsp:txBody>
      <dsp:txXfrm>
        <a:off x="540190" y="2437929"/>
        <a:ext cx="7332100" cy="26638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97BF-9FFE-4EF2-A5C8-07E574F4E461}">
      <dsp:nvSpPr>
        <dsp:cNvPr id="0" name=""/>
        <dsp:cNvSpPr/>
      </dsp:nvSpPr>
      <dsp:spPr>
        <a:xfrm>
          <a:off x="0" y="367911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C544-05B9-4069-8C09-635F096E4CDD}">
      <dsp:nvSpPr>
        <dsp:cNvPr id="0" name=""/>
        <dsp:cNvSpPr/>
      </dsp:nvSpPr>
      <dsp:spPr>
        <a:xfrm>
          <a:off x="525780" y="28431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UKUPAN BROJ POZIVA (6) – 80,50 MEUR</a:t>
          </a:r>
        </a:p>
      </dsp:txBody>
      <dsp:txXfrm>
        <a:off x="558924" y="61575"/>
        <a:ext cx="7294632" cy="612672"/>
      </dsp:txXfrm>
    </dsp:sp>
    <dsp:sp modelId="{E65BCAD9-CDC2-46E6-B93B-54894DDDAD47}">
      <dsp:nvSpPr>
        <dsp:cNvPr id="0" name=""/>
        <dsp:cNvSpPr/>
      </dsp:nvSpPr>
      <dsp:spPr>
        <a:xfrm>
          <a:off x="0" y="1411191"/>
          <a:ext cx="10515600" cy="23908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/>
            <a:t>		</a:t>
          </a:r>
          <a:r>
            <a:rPr lang="hr-HR" sz="1800" b="1" i="0" u="none" kern="1200" dirty="0">
              <a:solidFill>
                <a:srgbClr val="FF9933"/>
              </a:solidFill>
            </a:rPr>
            <a:t>1. Biciklističke staze (OT), 8,84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(10)</a:t>
          </a:r>
          <a:endParaRPr lang="hr-HR" sz="1800" b="0" i="1" kern="1200" dirty="0">
            <a:solidFill>
              <a:srgbClr val="FF9933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rgbClr val="FF9933"/>
              </a:solidFill>
            </a:rPr>
            <a:t>		2. ZEZ, 7,73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</a:t>
          </a:r>
          <a:endParaRPr lang="hr-HR" sz="1800" kern="1200" dirty="0">
            <a:solidFill>
              <a:srgbClr val="FF9933"/>
            </a:solidFill>
          </a:endParaRPr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rgbClr val="FF9933"/>
              </a:solidFill>
            </a:rPr>
            <a:t>		3. Toplinarstvo, 11,92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</a:t>
          </a:r>
          <a:endParaRPr lang="hr-HR" sz="1800" kern="1200" dirty="0">
            <a:solidFill>
              <a:srgbClr val="FF9933"/>
            </a:solidFill>
          </a:endParaRPr>
        </a:p>
        <a:p>
          <a:pPr marL="685800" lvl="4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rgbClr val="FF9933"/>
              </a:solidFill>
            </a:rPr>
            <a:t>		4. Uspinjača, 5,00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</a:t>
          </a:r>
          <a:endParaRPr lang="hr-HR" sz="1800" kern="1200" dirty="0">
            <a:solidFill>
              <a:srgbClr val="FF9933"/>
            </a:solidFill>
          </a:endParaRPr>
        </a:p>
        <a:p>
          <a:pPr marL="857250" lvl="5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rgbClr val="FF9933"/>
              </a:solidFill>
            </a:rPr>
            <a:t>  5. Novo ruho Novih dvora, 7,00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</a:t>
          </a:r>
          <a:endParaRPr lang="hr-HR" sz="1800" kern="1200" dirty="0">
            <a:solidFill>
              <a:srgbClr val="FF9933"/>
            </a:solidFill>
          </a:endParaRPr>
        </a:p>
        <a:p>
          <a:pPr marL="857250" lvl="5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rgbClr val="FF9933"/>
              </a:solidFill>
            </a:rPr>
            <a:t>  6. Paromlin, 40,00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</a:t>
          </a:r>
          <a:endParaRPr lang="hr-HR" sz="1800" kern="1200" dirty="0">
            <a:solidFill>
              <a:srgbClr val="FF9933"/>
            </a:solidFill>
          </a:endParaRPr>
        </a:p>
      </dsp:txBody>
      <dsp:txXfrm>
        <a:off x="0" y="1411191"/>
        <a:ext cx="10515600" cy="2390849"/>
      </dsp:txXfrm>
    </dsp:sp>
    <dsp:sp modelId="{B55685FA-47F1-454E-B6A5-37027C1A461E}">
      <dsp:nvSpPr>
        <dsp:cNvPr id="0" name=""/>
        <dsp:cNvSpPr/>
      </dsp:nvSpPr>
      <dsp:spPr>
        <a:xfrm>
          <a:off x="525780" y="1071711"/>
          <a:ext cx="7360920" cy="67896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OBJAVLJENI POZIVI (6) – 80,50 MEUR</a:t>
          </a:r>
        </a:p>
      </dsp:txBody>
      <dsp:txXfrm>
        <a:off x="558924" y="1104855"/>
        <a:ext cx="7294632" cy="612672"/>
      </dsp:txXfrm>
    </dsp:sp>
    <dsp:sp modelId="{8EFD673E-6A32-45DA-8270-07A405B3D273}">
      <dsp:nvSpPr>
        <dsp:cNvPr id="0" name=""/>
        <dsp:cNvSpPr/>
      </dsp:nvSpPr>
      <dsp:spPr>
        <a:xfrm>
          <a:off x="0" y="4244690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800" b="1" kern="1200" dirty="0"/>
        </a:p>
      </dsp:txBody>
      <dsp:txXfrm>
        <a:off x="0" y="4244690"/>
        <a:ext cx="10515600" cy="579600"/>
      </dsp:txXfrm>
    </dsp:sp>
    <dsp:sp modelId="{7CE53D5D-3E94-488C-930D-2D1AEF5EE4B7}">
      <dsp:nvSpPr>
        <dsp:cNvPr id="0" name=""/>
        <dsp:cNvSpPr/>
      </dsp:nvSpPr>
      <dsp:spPr>
        <a:xfrm>
          <a:off x="525780" y="3926241"/>
          <a:ext cx="7360920" cy="678960"/>
        </a:xfrm>
        <a:prstGeom prst="roundRect">
          <a:avLst/>
        </a:prstGeom>
        <a:solidFill>
          <a:srgbClr val="FF99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UGOVORENO (15 PROJEKATA) – 78,09 MEUR </a:t>
          </a:r>
        </a:p>
      </dsp:txBody>
      <dsp:txXfrm>
        <a:off x="558924" y="3959385"/>
        <a:ext cx="7294632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97BF-9FFE-4EF2-A5C8-07E574F4E461}">
      <dsp:nvSpPr>
        <dsp:cNvPr id="0" name=""/>
        <dsp:cNvSpPr/>
      </dsp:nvSpPr>
      <dsp:spPr>
        <a:xfrm>
          <a:off x="0" y="346635"/>
          <a:ext cx="1042416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C544-05B9-4069-8C09-635F096E4CDD}">
      <dsp:nvSpPr>
        <dsp:cNvPr id="0" name=""/>
        <dsp:cNvSpPr/>
      </dsp:nvSpPr>
      <dsp:spPr>
        <a:xfrm>
          <a:off x="521208" y="21915"/>
          <a:ext cx="7296912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06" tIns="0" rIns="2758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UKUPAN BROJ POZIVA (6) – 22 MEUR</a:t>
          </a:r>
        </a:p>
      </dsp:txBody>
      <dsp:txXfrm>
        <a:off x="552911" y="53618"/>
        <a:ext cx="7233506" cy="586034"/>
      </dsp:txXfrm>
    </dsp:sp>
    <dsp:sp modelId="{E65BCAD9-CDC2-46E6-B93B-54894DDDAD47}">
      <dsp:nvSpPr>
        <dsp:cNvPr id="0" name=""/>
        <dsp:cNvSpPr/>
      </dsp:nvSpPr>
      <dsp:spPr>
        <a:xfrm>
          <a:off x="0" y="1344555"/>
          <a:ext cx="10424160" cy="235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31" tIns="458216" rIns="80903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/>
            <a:t>		   </a:t>
          </a:r>
          <a:r>
            <a:rPr lang="hr-HR" sz="1800" b="1" i="0" u="none" kern="1200" dirty="0">
              <a:solidFill>
                <a:srgbClr val="FF9933"/>
              </a:solidFill>
            </a:rPr>
            <a:t>1. Vrtić, udruge i igralište, 2,88 MEUR </a:t>
          </a:r>
          <a:r>
            <a:rPr lang="hr-HR" sz="1800" b="0" i="1" u="none" kern="1200" dirty="0">
              <a:solidFill>
                <a:srgbClr val="FF9933"/>
              </a:solidFill>
            </a:rPr>
            <a:t>- ugovoreno</a:t>
          </a:r>
          <a:endParaRPr lang="hr-HR" sz="1800" b="0" i="1" kern="1200" dirty="0">
            <a:solidFill>
              <a:srgbClr val="FF9933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rgbClr val="FF9933"/>
              </a:solidFill>
            </a:rPr>
            <a:t>		   2. Mreža parkova, 5,55 MEUR </a:t>
          </a:r>
          <a:r>
            <a:rPr lang="hr-HR" sz="1800" b="0" i="1" u="none" kern="1200" dirty="0">
              <a:solidFill>
                <a:srgbClr val="FF9933"/>
              </a:solidFill>
            </a:rPr>
            <a:t>- ugovoreno</a:t>
          </a:r>
          <a:r>
            <a:rPr lang="hr-HR" sz="1800" b="1" i="0" u="none" kern="1200" dirty="0">
              <a:solidFill>
                <a:srgbClr val="FF9933"/>
              </a:solidFill>
            </a:rPr>
            <a:t>  </a:t>
          </a:r>
          <a:endParaRPr lang="hr-HR" sz="1800" kern="1200" dirty="0">
            <a:solidFill>
              <a:srgbClr val="FF9933"/>
            </a:solidFill>
          </a:endParaRPr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rgbClr val="FF9933"/>
              </a:solidFill>
            </a:rPr>
            <a:t>		   3. Digitalizacija javnog prijevoza, 3,36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</a:t>
          </a:r>
          <a:endParaRPr lang="hr-HR" sz="1800" kern="1200" dirty="0">
            <a:solidFill>
              <a:srgbClr val="FF9933"/>
            </a:solidFill>
          </a:endParaRPr>
        </a:p>
        <a:p>
          <a:pPr marL="685800" lvl="4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		   4. </a:t>
          </a:r>
          <a:r>
            <a:rPr lang="hr-HR" sz="1800" b="1" i="0" u="none" kern="1200" dirty="0" err="1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Park'n'ride</a:t>
          </a:r>
          <a:r>
            <a:rPr lang="hr-HR" sz="18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, 5,97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</a:t>
          </a:r>
          <a:endParaRPr lang="hr-HR" sz="1800" kern="1200" dirty="0">
            <a:solidFill>
              <a:srgbClr val="FF9933"/>
            </a:solidFill>
          </a:endParaRPr>
        </a:p>
        <a:p>
          <a:pPr marL="685800" lvl="4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/>
            <a:t>		</a:t>
          </a:r>
          <a:r>
            <a:rPr lang="hr-HR" sz="18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   5. Polivalentna dvorana, 2,11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</a:t>
          </a:r>
          <a:endParaRPr lang="hr-HR" sz="1800" kern="1200" dirty="0"/>
        </a:p>
        <a:p>
          <a:pPr marL="857250" lvl="5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	  6. SRC </a:t>
          </a:r>
          <a:r>
            <a:rPr lang="hr-HR" sz="1800" b="1" i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Čibača</a:t>
          </a:r>
          <a:r>
            <a:rPr lang="hr-HR" sz="18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, 2,11 MEUR</a:t>
          </a:r>
        </a:p>
      </dsp:txBody>
      <dsp:txXfrm>
        <a:off x="0" y="1344555"/>
        <a:ext cx="10424160" cy="2356200"/>
      </dsp:txXfrm>
    </dsp:sp>
    <dsp:sp modelId="{B55685FA-47F1-454E-B6A5-37027C1A461E}">
      <dsp:nvSpPr>
        <dsp:cNvPr id="0" name=""/>
        <dsp:cNvSpPr/>
      </dsp:nvSpPr>
      <dsp:spPr>
        <a:xfrm>
          <a:off x="521208" y="1019835"/>
          <a:ext cx="7296912" cy="64944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06" tIns="0" rIns="2758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OBJAVLJENI POZIVI (6) – 22,00 MEUR</a:t>
          </a:r>
        </a:p>
      </dsp:txBody>
      <dsp:txXfrm>
        <a:off x="552911" y="1051538"/>
        <a:ext cx="7233506" cy="586034"/>
      </dsp:txXfrm>
    </dsp:sp>
    <dsp:sp modelId="{85E8B564-2F69-42CB-887F-F8FBE771D80B}">
      <dsp:nvSpPr>
        <dsp:cNvPr id="0" name=""/>
        <dsp:cNvSpPr/>
      </dsp:nvSpPr>
      <dsp:spPr>
        <a:xfrm>
          <a:off x="0" y="4144275"/>
          <a:ext cx="1042416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31" tIns="458216" rIns="80903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hr-HR" sz="1800" kern="1200" dirty="0"/>
        </a:p>
      </dsp:txBody>
      <dsp:txXfrm>
        <a:off x="0" y="4144275"/>
        <a:ext cx="10424160" cy="554400"/>
      </dsp:txXfrm>
    </dsp:sp>
    <dsp:sp modelId="{FAF7BC98-E00E-4A46-B069-57D54326D4CD}">
      <dsp:nvSpPr>
        <dsp:cNvPr id="0" name=""/>
        <dsp:cNvSpPr/>
      </dsp:nvSpPr>
      <dsp:spPr>
        <a:xfrm>
          <a:off x="521208" y="3819555"/>
          <a:ext cx="7296912" cy="649440"/>
        </a:xfrm>
        <a:prstGeom prst="roundRect">
          <a:avLst/>
        </a:prstGeom>
        <a:solidFill>
          <a:srgbClr val="FF99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06" tIns="0" rIns="2758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UGOVORENO (5 PROJEKTA) – 19,88 MEUR </a:t>
          </a:r>
        </a:p>
      </dsp:txBody>
      <dsp:txXfrm>
        <a:off x="552911" y="3851258"/>
        <a:ext cx="7233506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97BF-9FFE-4EF2-A5C8-07E574F4E461}">
      <dsp:nvSpPr>
        <dsp:cNvPr id="0" name=""/>
        <dsp:cNvSpPr/>
      </dsp:nvSpPr>
      <dsp:spPr>
        <a:xfrm>
          <a:off x="0" y="347039"/>
          <a:ext cx="1042416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C544-05B9-4069-8C09-635F096E4CDD}">
      <dsp:nvSpPr>
        <dsp:cNvPr id="0" name=""/>
        <dsp:cNvSpPr/>
      </dsp:nvSpPr>
      <dsp:spPr>
        <a:xfrm>
          <a:off x="521208" y="81359"/>
          <a:ext cx="729691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06" tIns="0" rIns="2758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UKUPAN BROJ POZIVA (4) – 13,5 MEUR</a:t>
          </a:r>
        </a:p>
      </dsp:txBody>
      <dsp:txXfrm>
        <a:off x="547147" y="107298"/>
        <a:ext cx="7245034" cy="479482"/>
      </dsp:txXfrm>
    </dsp:sp>
    <dsp:sp modelId="{4EED1173-B0A3-442E-AFFF-5978332B5B65}">
      <dsp:nvSpPr>
        <dsp:cNvPr id="0" name=""/>
        <dsp:cNvSpPr/>
      </dsp:nvSpPr>
      <dsp:spPr>
        <a:xfrm>
          <a:off x="0" y="1163519"/>
          <a:ext cx="10424160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31" tIns="374904" rIns="80903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2000" b="1" i="0" u="none" kern="1200" dirty="0"/>
            <a:t>		        1. Interpretacijski centar Perušić, 2,48 MEUR</a:t>
          </a:r>
          <a:endParaRPr lang="hr-HR" sz="2000" kern="1200" dirty="0"/>
        </a:p>
      </dsp:txBody>
      <dsp:txXfrm>
        <a:off x="0" y="1163519"/>
        <a:ext cx="10424160" cy="807975"/>
      </dsp:txXfrm>
    </dsp:sp>
    <dsp:sp modelId="{82BFDAC4-7DDD-4C15-AAAC-DF8A4C291B1A}">
      <dsp:nvSpPr>
        <dsp:cNvPr id="0" name=""/>
        <dsp:cNvSpPr/>
      </dsp:nvSpPr>
      <dsp:spPr>
        <a:xfrm>
          <a:off x="530261" y="844438"/>
          <a:ext cx="7296912" cy="53136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06" tIns="0" rIns="2758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OBJAVLJENI POZIVI (1) – 2,48 MEUR</a:t>
          </a:r>
        </a:p>
      </dsp:txBody>
      <dsp:txXfrm>
        <a:off x="556200" y="870377"/>
        <a:ext cx="7245034" cy="479482"/>
      </dsp:txXfrm>
    </dsp:sp>
    <dsp:sp modelId="{E65BCAD9-CDC2-46E6-B93B-54894DDDAD47}">
      <dsp:nvSpPr>
        <dsp:cNvPr id="0" name=""/>
        <dsp:cNvSpPr/>
      </dsp:nvSpPr>
      <dsp:spPr>
        <a:xfrm>
          <a:off x="0" y="2353365"/>
          <a:ext cx="10424160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31" tIns="374904" rIns="80903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2000" b="1" i="0" u="none" dirty="0">
              <a:solidFill>
                <a:schemeClr val="tx2">
                  <a:lumMod val="50000"/>
                  <a:lumOff val="50000"/>
                </a:schemeClr>
              </a:solidFill>
            </a:rPr>
            <a:t>     Q1 2026.  </a:t>
          </a:r>
          <a:r>
            <a:rPr lang="hr-HR" sz="2000" b="1" i="0" u="none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1. Sportski centar </a:t>
          </a:r>
          <a:r>
            <a:rPr lang="hr-HR" sz="2000" b="1" i="0" u="none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Balinovac</a:t>
          </a:r>
          <a:r>
            <a:rPr lang="hr-HR" sz="2000" b="1" i="0" u="none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, 5,82 MEUR</a:t>
          </a:r>
          <a:endParaRPr lang="hr-HR" sz="2000" kern="1200" dirty="0"/>
        </a:p>
      </dsp:txBody>
      <dsp:txXfrm>
        <a:off x="0" y="2353365"/>
        <a:ext cx="10424160" cy="807975"/>
      </dsp:txXfrm>
    </dsp:sp>
    <dsp:sp modelId="{B55685FA-47F1-454E-B6A5-37027C1A461E}">
      <dsp:nvSpPr>
        <dsp:cNvPr id="0" name=""/>
        <dsp:cNvSpPr/>
      </dsp:nvSpPr>
      <dsp:spPr>
        <a:xfrm>
          <a:off x="521208" y="2068695"/>
          <a:ext cx="7296912" cy="531360"/>
        </a:xfrm>
        <a:prstGeom prst="round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06" tIns="0" rIns="2758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POZIVI U IZRADI (1) – 5,82 MEUR</a:t>
          </a:r>
        </a:p>
      </dsp:txBody>
      <dsp:txXfrm>
        <a:off x="547147" y="2094634"/>
        <a:ext cx="7245034" cy="479482"/>
      </dsp:txXfrm>
    </dsp:sp>
    <dsp:sp modelId="{0880332D-EF71-4C9E-A00E-D9A4802698A3}">
      <dsp:nvSpPr>
        <dsp:cNvPr id="0" name=""/>
        <dsp:cNvSpPr/>
      </dsp:nvSpPr>
      <dsp:spPr>
        <a:xfrm>
          <a:off x="0" y="3514911"/>
          <a:ext cx="1042416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31" tIns="374904" rIns="809031" bIns="142240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20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Q4 2026.   </a:t>
          </a:r>
          <a:r>
            <a:rPr lang="hr-HR" sz="2000" b="1" i="0" u="none" kern="1200" dirty="0">
              <a:solidFill>
                <a:schemeClr val="tx1"/>
              </a:solidFill>
            </a:rPr>
            <a:t>1. </a:t>
          </a:r>
          <a:r>
            <a:rPr lang="hr-HR" sz="2000" b="1" i="0" u="none" kern="1200" dirty="0"/>
            <a:t>Muzej Lika, 3,21 MEUR </a:t>
          </a:r>
          <a:r>
            <a:rPr lang="hr-HR" sz="20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20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Q1 2027. </a:t>
          </a:r>
          <a:r>
            <a:rPr lang="hr-HR" sz="2000" b="1" i="0" u="none" kern="1200" dirty="0"/>
            <a:t>  2. </a:t>
          </a:r>
          <a:r>
            <a:rPr lang="hr-HR" sz="20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KIC Lički Osik, 0,86 MEUR</a:t>
          </a:r>
          <a:r>
            <a:rPr lang="hr-HR" sz="2000" b="1" i="0" u="none" kern="1200" dirty="0">
              <a:solidFill>
                <a:srgbClr val="FF0000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hr-HR" sz="2000" b="0" i="1" u="none" kern="1200" dirty="0">
              <a:solidFill>
                <a:srgbClr val="FF0000"/>
              </a:solidFill>
            </a:rPr>
            <a:t>– nije dostavljena dokumentacija</a:t>
          </a:r>
          <a:r>
            <a:rPr lang="hr-HR" sz="2000" b="1" i="0" u="none" kern="1200" dirty="0">
              <a:solidFill>
                <a:srgbClr val="FF0000"/>
              </a:solidFill>
              <a:latin typeface="Aptos" panose="02110004020202020204"/>
              <a:ea typeface="+mn-ea"/>
              <a:cs typeface="+mn-cs"/>
            </a:rPr>
            <a:t>                  </a:t>
          </a:r>
          <a:endParaRPr lang="hr-HR" sz="2000" kern="1200" dirty="0"/>
        </a:p>
      </dsp:txBody>
      <dsp:txXfrm>
        <a:off x="0" y="3514911"/>
        <a:ext cx="10424160" cy="1134000"/>
      </dsp:txXfrm>
    </dsp:sp>
    <dsp:sp modelId="{C2C0A38C-E589-400A-AE6E-F87DBEA93C40}">
      <dsp:nvSpPr>
        <dsp:cNvPr id="0" name=""/>
        <dsp:cNvSpPr/>
      </dsp:nvSpPr>
      <dsp:spPr>
        <a:xfrm>
          <a:off x="521208" y="3239550"/>
          <a:ext cx="7296912" cy="531360"/>
        </a:xfrm>
        <a:prstGeom prst="round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06" tIns="0" rIns="2758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POZIVI KOJI NISU U IZRADI (2) – 4,07 MEUR</a:t>
          </a:r>
        </a:p>
      </dsp:txBody>
      <dsp:txXfrm>
        <a:off x="547147" y="3265489"/>
        <a:ext cx="7245034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97BF-9FFE-4EF2-A5C8-07E574F4E461}">
      <dsp:nvSpPr>
        <dsp:cNvPr id="0" name=""/>
        <dsp:cNvSpPr/>
      </dsp:nvSpPr>
      <dsp:spPr>
        <a:xfrm>
          <a:off x="0" y="409275"/>
          <a:ext cx="1042416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C544-05B9-4069-8C09-635F096E4CDD}">
      <dsp:nvSpPr>
        <dsp:cNvPr id="0" name=""/>
        <dsp:cNvSpPr/>
      </dsp:nvSpPr>
      <dsp:spPr>
        <a:xfrm>
          <a:off x="521208" y="55035"/>
          <a:ext cx="7296912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06" tIns="0" rIns="27580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UKUPAN BROJ POZIVA (5) – 33 MEUR</a:t>
          </a:r>
        </a:p>
      </dsp:txBody>
      <dsp:txXfrm>
        <a:off x="555793" y="89620"/>
        <a:ext cx="7227742" cy="639310"/>
      </dsp:txXfrm>
    </dsp:sp>
    <dsp:sp modelId="{E65BCAD9-CDC2-46E6-B93B-54894DDDAD47}">
      <dsp:nvSpPr>
        <dsp:cNvPr id="0" name=""/>
        <dsp:cNvSpPr/>
      </dsp:nvSpPr>
      <dsp:spPr>
        <a:xfrm>
          <a:off x="0" y="1497915"/>
          <a:ext cx="10424160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31" tIns="499872" rIns="80903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700" b="1" i="0" u="none" kern="1200" dirty="0"/>
            <a:t>	</a:t>
          </a:r>
          <a:r>
            <a:rPr lang="hr-HR" sz="1800" b="1" i="0" u="none" kern="1200" dirty="0"/>
            <a:t>	</a:t>
          </a:r>
          <a:r>
            <a:rPr lang="hr-HR" sz="1800" b="1" i="0" u="none" kern="1200" dirty="0">
              <a:solidFill>
                <a:srgbClr val="FF9933"/>
              </a:solidFill>
            </a:rPr>
            <a:t>   1. Park Grabrik, 3,42 MEUR </a:t>
          </a:r>
          <a:r>
            <a:rPr lang="hr-HR" sz="1800" b="0" i="1" u="none" kern="1200" dirty="0">
              <a:solidFill>
                <a:srgbClr val="FF9933"/>
              </a:solidFill>
            </a:rPr>
            <a:t>- ugovoreno</a:t>
          </a:r>
          <a:endParaRPr lang="hr-HR" sz="1800" kern="1200" dirty="0">
            <a:solidFill>
              <a:srgbClr val="FF9933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rgbClr val="FF9933"/>
              </a:solidFill>
            </a:rPr>
            <a:t>		  2. Bosanski magazin, 5,06 MEUR </a:t>
          </a:r>
          <a:r>
            <a:rPr lang="hr-HR" sz="1800" b="0" i="1" u="none" kern="1200" dirty="0">
              <a:solidFill>
                <a:srgbClr val="FF9933"/>
              </a:solidFill>
            </a:rPr>
            <a:t>- ugovoreno</a:t>
          </a:r>
          <a:endParaRPr lang="hr-HR" sz="1800" kern="1200" dirty="0">
            <a:solidFill>
              <a:srgbClr val="FF9933"/>
            </a:solidFill>
          </a:endParaRPr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rgbClr val="FF9933"/>
              </a:solidFill>
            </a:rPr>
            <a:t>		  3. Društveno-kulturni centar, 3,99 MEUR </a:t>
          </a:r>
          <a:r>
            <a:rPr lang="hr-HR" sz="1800" b="0" i="1" u="none" kern="1200" dirty="0">
              <a:solidFill>
                <a:srgbClr val="FF9933"/>
              </a:solidFill>
            </a:rPr>
            <a:t>- ugovoreno</a:t>
          </a:r>
          <a:endParaRPr lang="hr-HR" sz="1800" kern="1200" dirty="0">
            <a:solidFill>
              <a:srgbClr val="FF9933"/>
            </a:solidFill>
          </a:endParaRPr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/>
            <a:t>            4. Povijesne utvrde (OG), 11,73 MEUR</a:t>
          </a:r>
          <a:endParaRPr lang="hr-HR" sz="1800" kern="1200" dirty="0"/>
        </a:p>
        <a:p>
          <a:pPr marL="685800" lvl="4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8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		  5. Trg bana Jelačića, 8,78 MEUR </a:t>
          </a:r>
          <a:endParaRPr lang="hr-HR" sz="1800" kern="1200" dirty="0"/>
        </a:p>
      </dsp:txBody>
      <dsp:txXfrm>
        <a:off x="0" y="1497915"/>
        <a:ext cx="10424160" cy="2079000"/>
      </dsp:txXfrm>
    </dsp:sp>
    <dsp:sp modelId="{B55685FA-47F1-454E-B6A5-37027C1A461E}">
      <dsp:nvSpPr>
        <dsp:cNvPr id="0" name=""/>
        <dsp:cNvSpPr/>
      </dsp:nvSpPr>
      <dsp:spPr>
        <a:xfrm>
          <a:off x="521208" y="1143675"/>
          <a:ext cx="7296912" cy="70848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06" tIns="0" rIns="27580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OBJAVLJENI POZIVI (5) – 33,00 MEUR</a:t>
          </a:r>
        </a:p>
      </dsp:txBody>
      <dsp:txXfrm>
        <a:off x="555793" y="1178260"/>
        <a:ext cx="7227742" cy="639310"/>
      </dsp:txXfrm>
    </dsp:sp>
    <dsp:sp modelId="{FA23703E-BF25-43D4-B405-5831AE94C6CE}">
      <dsp:nvSpPr>
        <dsp:cNvPr id="0" name=""/>
        <dsp:cNvSpPr/>
      </dsp:nvSpPr>
      <dsp:spPr>
        <a:xfrm>
          <a:off x="0" y="4060754"/>
          <a:ext cx="1042416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6CC59-B19F-4E33-A2FC-3AD3DFCC7992}">
      <dsp:nvSpPr>
        <dsp:cNvPr id="0" name=""/>
        <dsp:cNvSpPr/>
      </dsp:nvSpPr>
      <dsp:spPr>
        <a:xfrm>
          <a:off x="521208" y="3706515"/>
          <a:ext cx="7296912" cy="708480"/>
        </a:xfrm>
        <a:prstGeom prst="roundRect">
          <a:avLst/>
        </a:prstGeom>
        <a:solidFill>
          <a:srgbClr val="FF99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06" tIns="0" rIns="27580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UGOVORENO (3 PROJEKTA) – 12,48 MEUR</a:t>
          </a:r>
        </a:p>
      </dsp:txBody>
      <dsp:txXfrm>
        <a:off x="555793" y="3741100"/>
        <a:ext cx="7227742" cy="639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97BF-9FFE-4EF2-A5C8-07E574F4E461}">
      <dsp:nvSpPr>
        <dsp:cNvPr id="0" name=""/>
        <dsp:cNvSpPr/>
      </dsp:nvSpPr>
      <dsp:spPr>
        <a:xfrm>
          <a:off x="0" y="319603"/>
          <a:ext cx="1051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C544-05B9-4069-8C09-635F096E4CDD}">
      <dsp:nvSpPr>
        <dsp:cNvPr id="0" name=""/>
        <dsp:cNvSpPr/>
      </dsp:nvSpPr>
      <dsp:spPr>
        <a:xfrm>
          <a:off x="525780" y="9643"/>
          <a:ext cx="73609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UKUPAN BROJ POZIVA (4) – 18 MEUR</a:t>
          </a:r>
        </a:p>
      </dsp:txBody>
      <dsp:txXfrm>
        <a:off x="556042" y="39905"/>
        <a:ext cx="7300396" cy="559396"/>
      </dsp:txXfrm>
    </dsp:sp>
    <dsp:sp modelId="{E65BCAD9-CDC2-46E6-B93B-54894DDDAD47}">
      <dsp:nvSpPr>
        <dsp:cNvPr id="0" name=""/>
        <dsp:cNvSpPr/>
      </dsp:nvSpPr>
      <dsp:spPr>
        <a:xfrm>
          <a:off x="0" y="1253394"/>
          <a:ext cx="10515600" cy="1389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500" b="1" i="0" u="none" kern="1200" dirty="0"/>
            <a:t>		</a:t>
          </a:r>
          <a:r>
            <a:rPr lang="hr-HR" sz="1800" b="1" i="0" u="none" kern="1200" dirty="0"/>
            <a:t>  </a:t>
          </a:r>
          <a:r>
            <a:rPr lang="hr-HR" sz="1800" b="1" i="0" u="none" kern="1200" dirty="0">
              <a:solidFill>
                <a:srgbClr val="FF9933"/>
              </a:solidFill>
            </a:rPr>
            <a:t>1. Biciklistička infrastruktura (OT), 1,87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(4)</a:t>
          </a:r>
          <a:endParaRPr lang="hr-HR" sz="1800" kern="1200" dirty="0">
            <a:solidFill>
              <a:srgbClr val="FF9933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/>
            <a:t>	</a:t>
          </a:r>
          <a:r>
            <a:rPr lang="hr-HR" sz="18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         2. Javni prijevoz, 2,25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</a:t>
          </a:r>
          <a:endParaRPr lang="hr-HR" sz="1800" kern="1200" dirty="0"/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kern="1200" dirty="0"/>
            <a:t>	</a:t>
          </a:r>
          <a:r>
            <a:rPr lang="hr-HR" sz="18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     3. Znanstveno-inovacijski park, 4,70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 </a:t>
          </a:r>
          <a:endParaRPr lang="hr-HR" sz="1800" kern="1200" dirty="0"/>
        </a:p>
      </dsp:txBody>
      <dsp:txXfrm>
        <a:off x="0" y="1253394"/>
        <a:ext cx="10515600" cy="1389150"/>
      </dsp:txXfrm>
    </dsp:sp>
    <dsp:sp modelId="{B55685FA-47F1-454E-B6A5-37027C1A461E}">
      <dsp:nvSpPr>
        <dsp:cNvPr id="0" name=""/>
        <dsp:cNvSpPr/>
      </dsp:nvSpPr>
      <dsp:spPr>
        <a:xfrm>
          <a:off x="525780" y="962203"/>
          <a:ext cx="7360920" cy="61992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OBJAVLJENI POZIVI (3) – 8,83 MEUR</a:t>
          </a:r>
        </a:p>
      </dsp:txBody>
      <dsp:txXfrm>
        <a:off x="556042" y="992465"/>
        <a:ext cx="7300396" cy="559396"/>
      </dsp:txXfrm>
    </dsp:sp>
    <dsp:sp modelId="{0880332D-EF71-4C9E-A00E-D9A4802698A3}">
      <dsp:nvSpPr>
        <dsp:cNvPr id="0" name=""/>
        <dsp:cNvSpPr/>
      </dsp:nvSpPr>
      <dsp:spPr>
        <a:xfrm>
          <a:off x="0" y="3157388"/>
          <a:ext cx="10515600" cy="82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Q1 2026. </a:t>
          </a:r>
          <a:r>
            <a:rPr lang="hr-HR" sz="1800" kern="1200" dirty="0"/>
            <a:t> </a:t>
          </a:r>
          <a:r>
            <a:rPr lang="hr-HR" sz="1800" b="1" kern="1200" dirty="0"/>
            <a:t>1.Kompleks tržnice, 9,16 MEUR</a:t>
          </a:r>
        </a:p>
      </dsp:txBody>
      <dsp:txXfrm>
        <a:off x="0" y="3157388"/>
        <a:ext cx="10515600" cy="826875"/>
      </dsp:txXfrm>
    </dsp:sp>
    <dsp:sp modelId="{C2C0A38C-E589-400A-AE6E-F87DBEA93C40}">
      <dsp:nvSpPr>
        <dsp:cNvPr id="0" name=""/>
        <dsp:cNvSpPr/>
      </dsp:nvSpPr>
      <dsp:spPr>
        <a:xfrm>
          <a:off x="525780" y="2774713"/>
          <a:ext cx="7360920" cy="619920"/>
        </a:xfrm>
        <a:prstGeom prst="round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POZIVI U IZRADI (1) – 9,16 MEUR</a:t>
          </a:r>
        </a:p>
      </dsp:txBody>
      <dsp:txXfrm>
        <a:off x="556042" y="2804975"/>
        <a:ext cx="7300396" cy="559396"/>
      </dsp:txXfrm>
    </dsp:sp>
    <dsp:sp modelId="{8EFD673E-6A32-45DA-8270-07A405B3D273}">
      <dsp:nvSpPr>
        <dsp:cNvPr id="0" name=""/>
        <dsp:cNvSpPr/>
      </dsp:nvSpPr>
      <dsp:spPr>
        <a:xfrm>
          <a:off x="0" y="4315706"/>
          <a:ext cx="1051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500" b="1" kern="1200" dirty="0"/>
        </a:p>
      </dsp:txBody>
      <dsp:txXfrm>
        <a:off x="0" y="4315706"/>
        <a:ext cx="10515600" cy="529200"/>
      </dsp:txXfrm>
    </dsp:sp>
    <dsp:sp modelId="{7CE53D5D-3E94-488C-930D-2D1AEF5EE4B7}">
      <dsp:nvSpPr>
        <dsp:cNvPr id="0" name=""/>
        <dsp:cNvSpPr/>
      </dsp:nvSpPr>
      <dsp:spPr>
        <a:xfrm>
          <a:off x="525780" y="4024949"/>
          <a:ext cx="7360920" cy="619920"/>
        </a:xfrm>
        <a:prstGeom prst="roundRect">
          <a:avLst/>
        </a:prstGeom>
        <a:solidFill>
          <a:srgbClr val="FF99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UGOVORENO (6 PROJEKTA) – 8,84 MEUR </a:t>
          </a:r>
        </a:p>
      </dsp:txBody>
      <dsp:txXfrm>
        <a:off x="556042" y="4055211"/>
        <a:ext cx="7300396" cy="559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97BF-9FFE-4EF2-A5C8-07E574F4E461}">
      <dsp:nvSpPr>
        <dsp:cNvPr id="0" name=""/>
        <dsp:cNvSpPr/>
      </dsp:nvSpPr>
      <dsp:spPr>
        <a:xfrm>
          <a:off x="0" y="237568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C544-05B9-4069-8C09-635F096E4CDD}">
      <dsp:nvSpPr>
        <dsp:cNvPr id="0" name=""/>
        <dsp:cNvSpPr/>
      </dsp:nvSpPr>
      <dsp:spPr>
        <a:xfrm>
          <a:off x="525780" y="45688"/>
          <a:ext cx="73609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UKUPAN BROJ POZIVA (6) – 13,5 MEUR</a:t>
          </a:r>
        </a:p>
      </dsp:txBody>
      <dsp:txXfrm>
        <a:off x="544514" y="64422"/>
        <a:ext cx="7323452" cy="346292"/>
      </dsp:txXfrm>
    </dsp:sp>
    <dsp:sp modelId="{E65BCAD9-CDC2-46E6-B93B-54894DDDAD47}">
      <dsp:nvSpPr>
        <dsp:cNvPr id="0" name=""/>
        <dsp:cNvSpPr/>
      </dsp:nvSpPr>
      <dsp:spPr>
        <a:xfrm>
          <a:off x="0" y="815629"/>
          <a:ext cx="10515600" cy="962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7076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/>
            <a:t>		</a:t>
          </a:r>
          <a:r>
            <a:rPr lang="hr-HR" sz="1800" b="1" i="0" u="none" kern="1200" dirty="0">
              <a:solidFill>
                <a:srgbClr val="FF9933"/>
              </a:solidFill>
            </a:rPr>
            <a:t>    1. Biciklistička infrastruktura (OT), 0,60 MEUR </a:t>
          </a:r>
          <a:r>
            <a:rPr lang="hr-HR" sz="1800" b="0" i="1" u="none" kern="1200" dirty="0">
              <a:solidFill>
                <a:srgbClr val="FF9933"/>
              </a:solidFill>
            </a:rPr>
            <a:t>– ugovoreno</a:t>
          </a:r>
          <a:endParaRPr lang="hr-HR" sz="1800" kern="1200" dirty="0">
            <a:solidFill>
              <a:srgbClr val="FF9933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rgbClr val="FF9933"/>
              </a:solidFill>
            </a:rPr>
            <a:t> 		    </a:t>
          </a:r>
          <a:r>
            <a:rPr lang="hr-HR" sz="1800" b="1" kern="1200" dirty="0"/>
            <a:t>2. Turistička infrastruktura (OT), 2,10 MEUR</a:t>
          </a:r>
          <a:endParaRPr lang="hr-HR" sz="1800" kern="1200" dirty="0">
            <a:solidFill>
              <a:srgbClr val="FF9933"/>
            </a:solidFill>
          </a:endParaRPr>
        </a:p>
      </dsp:txBody>
      <dsp:txXfrm>
        <a:off x="0" y="815629"/>
        <a:ext cx="10515600" cy="962325"/>
      </dsp:txXfrm>
    </dsp:sp>
    <dsp:sp modelId="{B55685FA-47F1-454E-B6A5-37027C1A461E}">
      <dsp:nvSpPr>
        <dsp:cNvPr id="0" name=""/>
        <dsp:cNvSpPr/>
      </dsp:nvSpPr>
      <dsp:spPr>
        <a:xfrm>
          <a:off x="525780" y="635368"/>
          <a:ext cx="7360920" cy="38376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OBJAVLJENI POZIVI (2) – 2,70 MEUR</a:t>
          </a:r>
        </a:p>
      </dsp:txBody>
      <dsp:txXfrm>
        <a:off x="544514" y="654102"/>
        <a:ext cx="7323452" cy="346292"/>
      </dsp:txXfrm>
    </dsp:sp>
    <dsp:sp modelId="{0880332D-EF71-4C9E-A00E-D9A4802698A3}">
      <dsp:nvSpPr>
        <dsp:cNvPr id="0" name=""/>
        <dsp:cNvSpPr/>
      </dsp:nvSpPr>
      <dsp:spPr>
        <a:xfrm>
          <a:off x="0" y="2068004"/>
          <a:ext cx="10515600" cy="962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7076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Q1 2026.</a:t>
          </a:r>
          <a:r>
            <a:rPr lang="hr-HR" sz="1800" kern="1200" dirty="0"/>
            <a:t> </a:t>
          </a:r>
          <a:r>
            <a:rPr lang="hr-HR" sz="1800" b="1" kern="1200" dirty="0"/>
            <a:t>  1. </a:t>
          </a:r>
          <a:r>
            <a:rPr lang="hr-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Kulturna infrastruktura (OT), 1,35 MEUR</a:t>
          </a:r>
          <a:endParaRPr lang="hr-H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8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Aptos" panose="02110004020202020204"/>
              <a:ea typeface="+mn-ea"/>
              <a:cs typeface="+mn-cs"/>
            </a:rPr>
            <a:t>Q3 2026.   </a:t>
          </a:r>
          <a:r>
            <a:rPr lang="hr-HR" sz="1800" b="1" i="0" u="none" kern="1200" dirty="0">
              <a:solidFill>
                <a:schemeClr val="tx1"/>
              </a:solidFill>
              <a:latin typeface="Aptos" panose="02110004020202020204"/>
              <a:ea typeface="+mn-ea"/>
              <a:cs typeface="+mn-cs"/>
            </a:rPr>
            <a:t>2</a:t>
          </a:r>
          <a:r>
            <a:rPr lang="hr-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. </a:t>
          </a:r>
          <a:r>
            <a:rPr lang="hr-HR" sz="1800" b="1" kern="1200" dirty="0" err="1"/>
            <a:t>Brownfield</a:t>
          </a:r>
          <a:r>
            <a:rPr lang="hr-HR" sz="1800" b="1" kern="1200" dirty="0"/>
            <a:t> (OT), 1,35 MEUR</a:t>
          </a:r>
        </a:p>
      </dsp:txBody>
      <dsp:txXfrm>
        <a:off x="0" y="2068004"/>
        <a:ext cx="10515600" cy="962325"/>
      </dsp:txXfrm>
    </dsp:sp>
    <dsp:sp modelId="{C2C0A38C-E589-400A-AE6E-F87DBEA93C40}">
      <dsp:nvSpPr>
        <dsp:cNvPr id="0" name=""/>
        <dsp:cNvSpPr/>
      </dsp:nvSpPr>
      <dsp:spPr>
        <a:xfrm>
          <a:off x="525780" y="1859774"/>
          <a:ext cx="7360920" cy="383760"/>
        </a:xfrm>
        <a:prstGeom prst="round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POZIVI U IZRADI (2) – 2,70 MEUR</a:t>
          </a:r>
        </a:p>
      </dsp:txBody>
      <dsp:txXfrm>
        <a:off x="544514" y="1878508"/>
        <a:ext cx="7323452" cy="346292"/>
      </dsp:txXfrm>
    </dsp:sp>
    <dsp:sp modelId="{4AFFC9B6-971F-40FD-8087-F0158101D9E1}">
      <dsp:nvSpPr>
        <dsp:cNvPr id="0" name=""/>
        <dsp:cNvSpPr/>
      </dsp:nvSpPr>
      <dsp:spPr>
        <a:xfrm>
          <a:off x="0" y="3276059"/>
          <a:ext cx="10515600" cy="962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7076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Aptos" panose="02110004020202020204"/>
              <a:ea typeface="+mn-ea"/>
              <a:cs typeface="+mn-cs"/>
            </a:rPr>
            <a:t>Q3 2026.    </a:t>
          </a:r>
          <a:r>
            <a:rPr lang="hr-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1. SRC Podgora, 5,80 MEUR </a:t>
          </a:r>
          <a:r>
            <a:rPr lang="hr-HR" sz="18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800" b="1" kern="1200" dirty="0">
              <a:solidFill>
                <a:srgbClr val="FF0000"/>
              </a:solidFill>
              <a:latin typeface="Aptos" panose="02110004020202020204"/>
              <a:ea typeface="+mn-ea"/>
              <a:cs typeface="+mn-cs"/>
            </a:rPr>
            <a:t>                        2. Uređenje gradskog parka, 2,30 MEUR </a:t>
          </a:r>
          <a:r>
            <a:rPr lang="hr-HR" sz="1800" b="0" i="1" kern="1200" dirty="0">
              <a:solidFill>
                <a:srgbClr val="FF0000"/>
              </a:solidFill>
              <a:latin typeface="Aptos" panose="02110004020202020204"/>
              <a:ea typeface="+mn-ea"/>
              <a:cs typeface="+mn-cs"/>
            </a:rPr>
            <a:t>– razmatra se odustajanje od projekta</a:t>
          </a:r>
        </a:p>
      </dsp:txBody>
      <dsp:txXfrm>
        <a:off x="0" y="3276059"/>
        <a:ext cx="10515600" cy="962325"/>
      </dsp:txXfrm>
    </dsp:sp>
    <dsp:sp modelId="{DCF5BAF1-48E6-465B-9FAF-359FD983B77B}">
      <dsp:nvSpPr>
        <dsp:cNvPr id="0" name=""/>
        <dsp:cNvSpPr/>
      </dsp:nvSpPr>
      <dsp:spPr>
        <a:xfrm>
          <a:off x="525780" y="3084179"/>
          <a:ext cx="7360920" cy="383760"/>
        </a:xfrm>
        <a:prstGeom prst="round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POZIVI KOJI NISU U IZRADI (2) – 8,10 MEUR</a:t>
          </a:r>
        </a:p>
      </dsp:txBody>
      <dsp:txXfrm>
        <a:off x="544514" y="3102913"/>
        <a:ext cx="7323452" cy="346292"/>
      </dsp:txXfrm>
    </dsp:sp>
    <dsp:sp modelId="{9B211DE4-1286-4C6B-81D6-345188A4C843}">
      <dsp:nvSpPr>
        <dsp:cNvPr id="0" name=""/>
        <dsp:cNvSpPr/>
      </dsp:nvSpPr>
      <dsp:spPr>
        <a:xfrm>
          <a:off x="0" y="4500464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71ACC-84D3-4195-AD26-5EF012E78839}">
      <dsp:nvSpPr>
        <dsp:cNvPr id="0" name=""/>
        <dsp:cNvSpPr/>
      </dsp:nvSpPr>
      <dsp:spPr>
        <a:xfrm>
          <a:off x="525780" y="4308584"/>
          <a:ext cx="7360920" cy="383760"/>
        </a:xfrm>
        <a:prstGeom prst="roundRect">
          <a:avLst/>
        </a:prstGeom>
        <a:solidFill>
          <a:srgbClr val="FF99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UGOVORENO (1 PROJEKT) – 0,50 MEUR</a:t>
          </a:r>
        </a:p>
      </dsp:txBody>
      <dsp:txXfrm>
        <a:off x="544514" y="4327318"/>
        <a:ext cx="7323452" cy="3462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97BF-9FFE-4EF2-A5C8-07E574F4E461}">
      <dsp:nvSpPr>
        <dsp:cNvPr id="0" name=""/>
        <dsp:cNvSpPr/>
      </dsp:nvSpPr>
      <dsp:spPr>
        <a:xfrm>
          <a:off x="0" y="269842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C544-05B9-4069-8C09-635F096E4CDD}">
      <dsp:nvSpPr>
        <dsp:cNvPr id="0" name=""/>
        <dsp:cNvSpPr/>
      </dsp:nvSpPr>
      <dsp:spPr>
        <a:xfrm>
          <a:off x="525780" y="59244"/>
          <a:ext cx="73609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UKUPAN BROJ POZIVA (9) – 55 MEUR</a:t>
          </a:r>
        </a:p>
      </dsp:txBody>
      <dsp:txXfrm>
        <a:off x="548837" y="82301"/>
        <a:ext cx="7314806" cy="426206"/>
      </dsp:txXfrm>
    </dsp:sp>
    <dsp:sp modelId="{E65BCAD9-CDC2-46E6-B93B-54894DDDAD47}">
      <dsp:nvSpPr>
        <dsp:cNvPr id="0" name=""/>
        <dsp:cNvSpPr/>
      </dsp:nvSpPr>
      <dsp:spPr>
        <a:xfrm>
          <a:off x="0" y="995602"/>
          <a:ext cx="10515600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70764" rIns="81612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200" b="1" i="0" u="none" kern="1200" dirty="0"/>
            <a:t>		</a:t>
          </a:r>
          <a:r>
            <a:rPr lang="hr-HR" sz="1400" b="1" i="0" u="none" kern="1200" dirty="0"/>
            <a:t>       </a:t>
          </a:r>
          <a:r>
            <a:rPr lang="hr-HR" sz="1400" b="1" i="0" u="none" kern="1200" dirty="0">
              <a:solidFill>
                <a:srgbClr val="FF9933"/>
              </a:solidFill>
            </a:rPr>
            <a:t>1. Biciklistička infrastruktura (OG), 6,21 MEUR </a:t>
          </a:r>
          <a:r>
            <a:rPr lang="hr-HR" sz="1400" b="0" i="1" u="none" kern="1200" dirty="0">
              <a:solidFill>
                <a:srgbClr val="FF9933"/>
              </a:solidFill>
            </a:rPr>
            <a:t>– ugovoreno (7)</a:t>
          </a:r>
          <a:endParaRPr lang="hr-HR" sz="1400" b="0" i="1" kern="1200" dirty="0">
            <a:solidFill>
              <a:srgbClr val="FF9933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400" b="1" i="0" u="none" kern="1200" dirty="0"/>
            <a:t>		     </a:t>
          </a:r>
          <a:r>
            <a:rPr lang="hr-HR" sz="14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2. </a:t>
          </a:r>
          <a:r>
            <a:rPr lang="nn-NO" sz="14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Sportska i zelena infra</a:t>
          </a:r>
          <a:r>
            <a:rPr lang="hr-HR" sz="14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struktura</a:t>
          </a:r>
          <a:r>
            <a:rPr lang="nn-NO" sz="14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 (OT)</a:t>
          </a:r>
          <a:r>
            <a:rPr lang="hr-HR" sz="1400" b="1" i="0" u="none" kern="1200" dirty="0">
              <a:solidFill>
                <a:srgbClr val="FF9933"/>
              </a:solidFill>
              <a:latin typeface="Aptos" panose="02110004020202020204"/>
              <a:ea typeface="+mn-ea"/>
              <a:cs typeface="+mn-cs"/>
            </a:rPr>
            <a:t>, 7,93 MEUR </a:t>
          </a:r>
          <a:r>
            <a:rPr lang="hr-HR" sz="1400" b="0" i="1" u="none" kern="1200" dirty="0">
              <a:solidFill>
                <a:srgbClr val="FF9933"/>
              </a:solidFill>
            </a:rPr>
            <a:t>– ugovoreno (2)</a:t>
          </a:r>
          <a:endParaRPr lang="hr-HR" sz="1400" kern="1200" dirty="0"/>
        </a:p>
        <a:p>
          <a:pPr marL="342900" lvl="3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400" b="1" kern="1200" dirty="0">
              <a:solidFill>
                <a:schemeClr val="tx1"/>
              </a:solidFill>
            </a:rPr>
            <a:t>		     3</a:t>
          </a:r>
          <a:r>
            <a:rPr lang="hr-HR" sz="1400" b="1" i="0" u="none" kern="1200" dirty="0">
              <a:solidFill>
                <a:schemeClr val="tx1"/>
              </a:solidFill>
            </a:rPr>
            <a:t>. Park Zrinjevac i dvorana, 4,70 MEUR</a:t>
          </a:r>
          <a:endParaRPr lang="hr-HR" sz="1400" kern="1200" dirty="0">
            <a:solidFill>
              <a:schemeClr val="tx1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400" b="1" kern="1200" dirty="0">
              <a:solidFill>
                <a:schemeClr val="tx1"/>
              </a:solidFill>
            </a:rPr>
            <a:t>                   4</a:t>
          </a:r>
          <a:r>
            <a:rPr lang="hr-HR" sz="1400" b="1" i="0" u="none" kern="1200" dirty="0">
              <a:solidFill>
                <a:schemeClr val="tx1"/>
              </a:solidFill>
              <a:latin typeface="Aptos" panose="02110004020202020204"/>
              <a:ea typeface="+mn-ea"/>
              <a:cs typeface="+mn-cs"/>
            </a:rPr>
            <a:t>. Društvena </a:t>
          </a:r>
          <a:r>
            <a:rPr lang="hr-HR" sz="1400" b="1" i="0" u="none" kern="1200" dirty="0">
              <a:solidFill>
                <a:schemeClr val="tx1"/>
              </a:solidFill>
            </a:rPr>
            <a:t>i javna infrastruktura (OT), 4,77 MEUR</a:t>
          </a:r>
          <a:endParaRPr lang="hr-HR" sz="1400" kern="1200" dirty="0">
            <a:solidFill>
              <a:schemeClr val="tx1"/>
            </a:solidFill>
          </a:endParaRPr>
        </a:p>
      </dsp:txBody>
      <dsp:txXfrm>
        <a:off x="0" y="995602"/>
        <a:ext cx="10515600" cy="1310400"/>
      </dsp:txXfrm>
    </dsp:sp>
    <dsp:sp modelId="{B55685FA-47F1-454E-B6A5-37027C1A461E}">
      <dsp:nvSpPr>
        <dsp:cNvPr id="0" name=""/>
        <dsp:cNvSpPr/>
      </dsp:nvSpPr>
      <dsp:spPr>
        <a:xfrm>
          <a:off x="525780" y="759442"/>
          <a:ext cx="7360920" cy="47232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OBJAVLJENI POZIVI (4) – 23,62 MEUR</a:t>
          </a:r>
        </a:p>
      </dsp:txBody>
      <dsp:txXfrm>
        <a:off x="548837" y="782499"/>
        <a:ext cx="7314806" cy="426206"/>
      </dsp:txXfrm>
    </dsp:sp>
    <dsp:sp modelId="{0880332D-EF71-4C9E-A00E-D9A4802698A3}">
      <dsp:nvSpPr>
        <dsp:cNvPr id="0" name=""/>
        <dsp:cNvSpPr/>
      </dsp:nvSpPr>
      <dsp:spPr>
        <a:xfrm>
          <a:off x="0" y="2741522"/>
          <a:ext cx="10515600" cy="14857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70764" rIns="81612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400" b="1" kern="1200" dirty="0">
              <a:solidFill>
                <a:schemeClr val="tx2">
                  <a:lumMod val="50000"/>
                  <a:lumOff val="50000"/>
                </a:schemeClr>
              </a:solidFill>
            </a:rPr>
            <a:t>Q2 2026.    </a:t>
          </a:r>
          <a:r>
            <a:rPr lang="hr-HR" sz="1400" b="1" kern="1200" dirty="0">
              <a:solidFill>
                <a:schemeClr val="tx1"/>
              </a:solidFill>
            </a:rPr>
            <a:t> 1</a:t>
          </a:r>
          <a:r>
            <a:rPr lang="hr-HR" sz="1400" b="1" i="0" u="none" kern="1200" dirty="0">
              <a:solidFill>
                <a:schemeClr val="tx1"/>
              </a:solidFill>
            </a:rPr>
            <a:t>. </a:t>
          </a:r>
          <a:r>
            <a:rPr lang="hr-HR" sz="1400" b="1" i="0" u="none" kern="1200" dirty="0"/>
            <a:t>Gradska knjižnica Osijek, 11,27 MEUR </a:t>
          </a:r>
          <a:r>
            <a:rPr lang="hr-HR" sz="14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400" b="1" kern="1200" dirty="0">
              <a:solidFill>
                <a:schemeClr val="tx2">
                  <a:lumMod val="50000"/>
                  <a:lumOff val="50000"/>
                </a:schemeClr>
              </a:solidFill>
            </a:rPr>
            <a:t>Q3 2026.     </a:t>
          </a:r>
          <a:r>
            <a:rPr lang="hr-HR" sz="1400" b="1" i="0" u="none" kern="1200" dirty="0"/>
            <a:t>2. </a:t>
          </a:r>
          <a:r>
            <a:rPr lang="hr-HR" sz="1400" b="1" i="0" u="none" kern="1200" dirty="0">
              <a:solidFill>
                <a:schemeClr val="tx1"/>
              </a:solidFill>
            </a:rPr>
            <a:t>Rekonstrukcija </a:t>
          </a:r>
          <a:r>
            <a:rPr lang="hr-HR" sz="1400" b="1" i="0" u="none" kern="1200" dirty="0"/>
            <a:t>HNK, 6,46 MEUR </a:t>
          </a:r>
          <a:r>
            <a:rPr lang="hr-HR" sz="1400" b="0" i="1" u="none" kern="1200" dirty="0">
              <a:solidFill>
                <a:srgbClr val="FF0000"/>
              </a:solidFill>
            </a:rPr>
            <a:t>– nije dostavljena dokumentacija</a:t>
          </a:r>
          <a:r>
            <a:rPr lang="hr-HR" sz="1400" b="1" kern="1200" dirty="0">
              <a:solidFill>
                <a:schemeClr val="tx1"/>
              </a:solidFill>
            </a:rPr>
            <a:t>	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400" b="1" kern="1200" dirty="0">
              <a:solidFill>
                <a:schemeClr val="tx2">
                  <a:lumMod val="50000"/>
                  <a:lumOff val="50000"/>
                </a:schemeClr>
              </a:solidFill>
            </a:rPr>
            <a:t>Q4 2026.     </a:t>
          </a:r>
          <a:r>
            <a:rPr lang="hr-HR" sz="1400" b="1" kern="1200" dirty="0">
              <a:solidFill>
                <a:schemeClr val="tx1"/>
              </a:solidFill>
            </a:rPr>
            <a:t>3</a:t>
          </a:r>
          <a:r>
            <a:rPr lang="hr-HR" sz="1400" b="1" i="0" u="none" kern="1200" dirty="0">
              <a:solidFill>
                <a:schemeClr val="tx1"/>
              </a:solidFill>
            </a:rPr>
            <a:t>. Kulturna baština (OT), 3,86 MEUR </a:t>
          </a:r>
          <a:r>
            <a:rPr lang="hr-HR" sz="14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400" b="1" kern="1200" dirty="0">
              <a:solidFill>
                <a:schemeClr val="tx2">
                  <a:lumMod val="50000"/>
                  <a:lumOff val="50000"/>
                </a:schemeClr>
              </a:solidFill>
            </a:rPr>
            <a:t>Q4 2026.     </a:t>
          </a:r>
          <a:r>
            <a:rPr lang="hr-HR" sz="1400" b="1" kern="1200" dirty="0">
              <a:solidFill>
                <a:schemeClr val="tx1"/>
              </a:solidFill>
            </a:rPr>
            <a:t>4.</a:t>
          </a:r>
          <a:r>
            <a:rPr lang="hr-HR" sz="1400" b="1" i="0" u="none" kern="1200" dirty="0"/>
            <a:t> Rekonstrukcija Tržnice, 6,37 MEUR </a:t>
          </a:r>
          <a:r>
            <a:rPr lang="hr-HR" sz="1400" b="0" i="1" u="none" kern="1200" dirty="0">
              <a:solidFill>
                <a:srgbClr val="FF0000"/>
              </a:solidFill>
            </a:rPr>
            <a:t>– nije dostavljena dokumentacija</a:t>
          </a:r>
          <a:r>
            <a:rPr lang="hr-HR" sz="1400" b="1" i="0" u="none" kern="1200" dirty="0"/>
            <a:t> 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1400" b="1" kern="1200" dirty="0">
              <a:solidFill>
                <a:schemeClr val="tx2">
                  <a:lumMod val="50000"/>
                  <a:lumOff val="50000"/>
                </a:schemeClr>
              </a:solidFill>
            </a:rPr>
            <a:t>Q2 2027.     </a:t>
          </a:r>
          <a:r>
            <a:rPr lang="hr-HR" sz="1400" b="1" kern="1200" dirty="0">
              <a:solidFill>
                <a:schemeClr val="tx1"/>
              </a:solidFill>
            </a:rPr>
            <a:t>5</a:t>
          </a:r>
          <a:r>
            <a:rPr lang="hr-HR" sz="1400" b="1" i="0" u="none" kern="1200" dirty="0">
              <a:solidFill>
                <a:schemeClr val="tx1"/>
              </a:solidFill>
            </a:rPr>
            <a:t>. </a:t>
          </a:r>
          <a:r>
            <a:rPr lang="hr-HR" sz="1400" b="1" i="0" u="none" kern="1200" dirty="0"/>
            <a:t>Kompleks OLT, 3,40 MEUR </a:t>
          </a:r>
          <a:r>
            <a:rPr lang="hr-HR" sz="14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400" kern="1200" dirty="0"/>
        </a:p>
      </dsp:txBody>
      <dsp:txXfrm>
        <a:off x="0" y="2741522"/>
        <a:ext cx="10515600" cy="1485748"/>
      </dsp:txXfrm>
    </dsp:sp>
    <dsp:sp modelId="{C2C0A38C-E589-400A-AE6E-F87DBEA93C40}">
      <dsp:nvSpPr>
        <dsp:cNvPr id="0" name=""/>
        <dsp:cNvSpPr/>
      </dsp:nvSpPr>
      <dsp:spPr>
        <a:xfrm>
          <a:off x="525780" y="2392402"/>
          <a:ext cx="7360920" cy="472320"/>
        </a:xfrm>
        <a:prstGeom prst="round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POZIVI KOJI NISU U IZRADI (5) – 31,37 MEUR</a:t>
          </a:r>
        </a:p>
      </dsp:txBody>
      <dsp:txXfrm>
        <a:off x="548837" y="2415459"/>
        <a:ext cx="7314806" cy="426206"/>
      </dsp:txXfrm>
    </dsp:sp>
    <dsp:sp modelId="{8EFD673E-6A32-45DA-8270-07A405B3D273}">
      <dsp:nvSpPr>
        <dsp:cNvPr id="0" name=""/>
        <dsp:cNvSpPr/>
      </dsp:nvSpPr>
      <dsp:spPr>
        <a:xfrm>
          <a:off x="0" y="4422240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70764" rIns="81612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200" b="1" kern="1200" dirty="0"/>
        </a:p>
      </dsp:txBody>
      <dsp:txXfrm>
        <a:off x="0" y="4422240"/>
        <a:ext cx="10515600" cy="403200"/>
      </dsp:txXfrm>
    </dsp:sp>
    <dsp:sp modelId="{7CE53D5D-3E94-488C-930D-2D1AEF5EE4B7}">
      <dsp:nvSpPr>
        <dsp:cNvPr id="0" name=""/>
        <dsp:cNvSpPr/>
      </dsp:nvSpPr>
      <dsp:spPr>
        <a:xfrm>
          <a:off x="525780" y="4200710"/>
          <a:ext cx="7360920" cy="472320"/>
        </a:xfrm>
        <a:prstGeom prst="roundRect">
          <a:avLst/>
        </a:prstGeom>
        <a:solidFill>
          <a:srgbClr val="FF99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UGOVORENO (9 PROJEKATA) – 10,55 MEUR </a:t>
          </a:r>
        </a:p>
      </dsp:txBody>
      <dsp:txXfrm>
        <a:off x="548837" y="4223767"/>
        <a:ext cx="7314806" cy="4262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97BF-9FFE-4EF2-A5C8-07E574F4E461}">
      <dsp:nvSpPr>
        <dsp:cNvPr id="0" name=""/>
        <dsp:cNvSpPr/>
      </dsp:nvSpPr>
      <dsp:spPr>
        <a:xfrm>
          <a:off x="0" y="381892"/>
          <a:ext cx="1042416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C544-05B9-4069-8C09-635F096E4CDD}">
      <dsp:nvSpPr>
        <dsp:cNvPr id="0" name=""/>
        <dsp:cNvSpPr/>
      </dsp:nvSpPr>
      <dsp:spPr>
        <a:xfrm>
          <a:off x="521208" y="42412"/>
          <a:ext cx="729691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06" tIns="0" rIns="275806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UKUPAN BROJ POZIVA (5) – 13,5 MEUR</a:t>
          </a:r>
        </a:p>
      </dsp:txBody>
      <dsp:txXfrm>
        <a:off x="554352" y="75556"/>
        <a:ext cx="7230624" cy="612672"/>
      </dsp:txXfrm>
    </dsp:sp>
    <dsp:sp modelId="{4D07C077-FA7C-4BB9-A993-9D7138D03EB5}">
      <dsp:nvSpPr>
        <dsp:cNvPr id="0" name=""/>
        <dsp:cNvSpPr/>
      </dsp:nvSpPr>
      <dsp:spPr>
        <a:xfrm>
          <a:off x="0" y="1425172"/>
          <a:ext cx="10424160" cy="905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31" tIns="479044" rIns="80903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2000" b="1" i="0" u="none" kern="1200" dirty="0">
              <a:solidFill>
                <a:schemeClr val="tx2">
                  <a:lumMod val="50000"/>
                  <a:lumOff val="50000"/>
                </a:schemeClr>
              </a:solidFill>
            </a:rPr>
            <a:t>    Q1 2026.   </a:t>
          </a:r>
          <a:r>
            <a:rPr lang="hr-HR" sz="20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1. Dječja kuća, 2,25 MEUR</a:t>
          </a:r>
          <a:endParaRPr lang="hr-HR" sz="2000" kern="1200" dirty="0"/>
        </a:p>
      </dsp:txBody>
      <dsp:txXfrm>
        <a:off x="0" y="1425172"/>
        <a:ext cx="10424160" cy="905625"/>
      </dsp:txXfrm>
    </dsp:sp>
    <dsp:sp modelId="{A81D02BE-402C-4884-A8C8-14A8D7BAF418}">
      <dsp:nvSpPr>
        <dsp:cNvPr id="0" name=""/>
        <dsp:cNvSpPr/>
      </dsp:nvSpPr>
      <dsp:spPr>
        <a:xfrm>
          <a:off x="521208" y="1085692"/>
          <a:ext cx="7296912" cy="678960"/>
        </a:xfrm>
        <a:prstGeom prst="round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06" tIns="0" rIns="275806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POZIVI U IZRADI (1) – 2,25 MEUR</a:t>
          </a:r>
        </a:p>
      </dsp:txBody>
      <dsp:txXfrm>
        <a:off x="554352" y="1118836"/>
        <a:ext cx="7230624" cy="612672"/>
      </dsp:txXfrm>
    </dsp:sp>
    <dsp:sp modelId="{0880332D-EF71-4C9E-A00E-D9A4802698A3}">
      <dsp:nvSpPr>
        <dsp:cNvPr id="0" name=""/>
        <dsp:cNvSpPr/>
      </dsp:nvSpPr>
      <dsp:spPr>
        <a:xfrm>
          <a:off x="0" y="2806848"/>
          <a:ext cx="10424160" cy="188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031" tIns="479044" rIns="809031" bIns="142240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20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Aptos" panose="02110004020202020204"/>
              <a:ea typeface="+mn-ea"/>
              <a:cs typeface="+mn-cs"/>
            </a:rPr>
            <a:t>Q2 2026.   </a:t>
          </a:r>
          <a:r>
            <a:rPr lang="hr-HR" sz="20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1. PAZIN UP, 1,00 MEUR </a:t>
          </a:r>
          <a:r>
            <a:rPr lang="hr-HR" sz="16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6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20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Aptos" panose="02110004020202020204"/>
              <a:ea typeface="+mn-ea"/>
              <a:cs typeface="+mn-cs"/>
            </a:rPr>
            <a:t>Q3 2026.   </a:t>
          </a:r>
          <a:r>
            <a:rPr lang="hr-HR" sz="20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2. Zeleno srce grada, 3,65 MEUR </a:t>
          </a:r>
          <a:r>
            <a:rPr lang="hr-HR" sz="1600" b="0" i="1" u="none" kern="1200" dirty="0">
              <a:solidFill>
                <a:srgbClr val="FF0000"/>
              </a:solidFill>
            </a:rPr>
            <a:t>– nije dostavljena dokumentacija</a:t>
          </a:r>
          <a:r>
            <a:rPr lang="hr-HR" sz="16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endParaRPr lang="hr-HR" sz="16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20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Aptos" panose="02110004020202020204"/>
              <a:ea typeface="+mn-ea"/>
              <a:cs typeface="+mn-cs"/>
            </a:rPr>
            <a:t>Q3 2026. </a:t>
          </a:r>
          <a:r>
            <a:rPr lang="hr-HR" sz="2000" b="1" i="0" u="none" kern="1200" dirty="0">
              <a:solidFill>
                <a:schemeClr val="tx1"/>
              </a:solidFill>
            </a:rPr>
            <a:t>  3. </a:t>
          </a:r>
          <a:r>
            <a:rPr lang="hr-HR" sz="2000" b="1" i="0" u="none" kern="1200" dirty="0"/>
            <a:t>Pametan i održiv promet, 4,60 MEUR </a:t>
          </a:r>
          <a:r>
            <a:rPr lang="hr-HR" sz="16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6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hr-HR" sz="20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    </a:t>
          </a:r>
          <a:r>
            <a:rPr lang="hr-HR" sz="2000" b="1" i="0" u="none" kern="1200" dirty="0">
              <a:solidFill>
                <a:srgbClr val="0E2841">
                  <a:lumMod val="50000"/>
                  <a:lumOff val="50000"/>
                </a:srgbClr>
              </a:solidFill>
              <a:latin typeface="Aptos" panose="02110004020202020204"/>
              <a:ea typeface="+mn-ea"/>
              <a:cs typeface="+mn-cs"/>
            </a:rPr>
            <a:t>Q3 2026. </a:t>
          </a:r>
          <a:r>
            <a:rPr lang="hr-HR" sz="20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 4. </a:t>
          </a:r>
          <a:r>
            <a:rPr lang="hr-HR" sz="2000" b="1" i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CIFood</a:t>
          </a:r>
          <a:r>
            <a:rPr lang="hr-HR" sz="2000" b="1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, 2,00 MEUR </a:t>
          </a:r>
          <a:r>
            <a:rPr lang="hr-HR" sz="1600" b="0" i="1" u="none" kern="1200" dirty="0">
              <a:solidFill>
                <a:srgbClr val="FF0000"/>
              </a:solidFill>
            </a:rPr>
            <a:t>– nije dostavljena dokumentacija</a:t>
          </a:r>
          <a:endParaRPr lang="hr-HR" sz="1600" b="1" i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0" y="2806848"/>
        <a:ext cx="10424160" cy="1883700"/>
      </dsp:txXfrm>
    </dsp:sp>
    <dsp:sp modelId="{C2C0A38C-E589-400A-AE6E-F87DBEA93C40}">
      <dsp:nvSpPr>
        <dsp:cNvPr id="0" name=""/>
        <dsp:cNvSpPr/>
      </dsp:nvSpPr>
      <dsp:spPr>
        <a:xfrm>
          <a:off x="521208" y="2454997"/>
          <a:ext cx="7296912" cy="678960"/>
        </a:xfrm>
        <a:prstGeom prst="round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06" tIns="0" rIns="275806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POZIVI KOJI NISU U IZRADI (4) – 11,25 MEUR</a:t>
          </a:r>
        </a:p>
      </dsp:txBody>
      <dsp:txXfrm>
        <a:off x="554352" y="2488141"/>
        <a:ext cx="7230624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0.25089</cdr:x>
      <cdr:y>0.51451</cdr:y>
    </cdr:from>
    <cdr:to>
      <cdr:x>0.42118</cdr:x>
      <cdr:y>0.59261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6AE3D2-0AB3-9146-C61E-DA1DB858D2A7}"/>
            </a:ext>
          </a:extLst>
        </cdr:cNvPr>
        <cdr:cNvSpPr txBox="1"/>
      </cdr:nvSpPr>
      <cdr:spPr>
        <a:xfrm xmlns:a="http://schemas.openxmlformats.org/drawingml/2006/main">
          <a:off x="2553332" y="2459459"/>
          <a:ext cx="1733060" cy="373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b="1" kern="1200" dirty="0">
              <a:solidFill>
                <a:schemeClr val="bg1"/>
              </a:solidFill>
            </a:rPr>
            <a:t>442,74 MEUR</a:t>
          </a:r>
        </a:p>
      </cdr:txBody>
    </cdr:sp>
  </cdr:relSizeAnchor>
  <cdr:relSizeAnchor xmlns:cdr="http://schemas.openxmlformats.org/drawingml/2006/chartDrawing">
    <cdr:from>
      <cdr:x>0.45326</cdr:x>
      <cdr:y>0.6969</cdr:y>
    </cdr:from>
    <cdr:to>
      <cdr:x>0.62826</cdr:x>
      <cdr:y>0.75941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FA0C7F2-AD71-9CA4-569A-648D991E44CF}"/>
            </a:ext>
          </a:extLst>
        </cdr:cNvPr>
        <cdr:cNvSpPr txBox="1"/>
      </cdr:nvSpPr>
      <cdr:spPr>
        <a:xfrm xmlns:a="http://schemas.openxmlformats.org/drawingml/2006/main">
          <a:off x="2383142" y="2132791"/>
          <a:ext cx="920115" cy="191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baseline="0" dirty="0">
              <a:solidFill>
                <a:schemeClr val="bg1"/>
              </a:solidFill>
            </a:rPr>
            <a:t>245,47 </a:t>
          </a:r>
          <a:r>
            <a:rPr lang="hr-HR" sz="1600" b="1" kern="1200" dirty="0">
              <a:solidFill>
                <a:schemeClr val="bg1"/>
              </a:solidFill>
            </a:rPr>
            <a:t>MEUR</a:t>
          </a:r>
        </a:p>
      </cdr:txBody>
    </cdr:sp>
  </cdr:relSizeAnchor>
  <cdr:relSizeAnchor xmlns:cdr="http://schemas.openxmlformats.org/drawingml/2006/chartDrawing">
    <cdr:from>
      <cdr:x>0.68565</cdr:x>
      <cdr:y>0.81061</cdr:y>
    </cdr:from>
    <cdr:to>
      <cdr:x>0.82109</cdr:x>
      <cdr:y>0.86659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749EB5E-2AFD-BC3D-6743-073E44E55439}"/>
            </a:ext>
          </a:extLst>
        </cdr:cNvPr>
        <cdr:cNvSpPr txBox="1"/>
      </cdr:nvSpPr>
      <cdr:spPr>
        <a:xfrm xmlns:a="http://schemas.openxmlformats.org/drawingml/2006/main">
          <a:off x="6977908" y="3874882"/>
          <a:ext cx="1378441" cy="267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bg1"/>
              </a:solidFill>
            </a:rPr>
            <a:t>62,93 MEUR</a:t>
          </a:r>
        </a:p>
      </cdr:txBody>
    </cdr:sp>
  </cdr:relSizeAnchor>
  <cdr:relSizeAnchor xmlns:cdr="http://schemas.openxmlformats.org/drawingml/2006/chartDrawing">
    <cdr:from>
      <cdr:x>0.26047</cdr:x>
      <cdr:y>0.57008</cdr:y>
    </cdr:from>
    <cdr:to>
      <cdr:x>0.37879</cdr:x>
      <cdr:y>0.63447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734C08E-8A2B-04D0-4DFB-9BD8C4339DC0}"/>
            </a:ext>
          </a:extLst>
        </cdr:cNvPr>
        <cdr:cNvSpPr txBox="1"/>
      </cdr:nvSpPr>
      <cdr:spPr>
        <a:xfrm xmlns:a="http://schemas.openxmlformats.org/drawingml/2006/main">
          <a:off x="2650873" y="2725092"/>
          <a:ext cx="1204111" cy="307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83</a:t>
          </a:r>
          <a:r>
            <a:rPr lang="hr-HR" sz="11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r-HR" sz="16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POZIVA</a:t>
          </a:r>
        </a:p>
      </cdr:txBody>
    </cdr:sp>
  </cdr:relSizeAnchor>
  <cdr:relSizeAnchor xmlns:cdr="http://schemas.openxmlformats.org/drawingml/2006/chartDrawing">
    <cdr:from>
      <cdr:x>0.45102</cdr:x>
      <cdr:y>0.75126</cdr:y>
    </cdr:from>
    <cdr:to>
      <cdr:x>0.60047</cdr:x>
      <cdr:y>0.81565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6CC9F32D-AC74-13B0-A5DB-2A3B772FED81}"/>
            </a:ext>
          </a:extLst>
        </cdr:cNvPr>
        <cdr:cNvSpPr txBox="1"/>
      </cdr:nvSpPr>
      <cdr:spPr>
        <a:xfrm xmlns:a="http://schemas.openxmlformats.org/drawingml/2006/main">
          <a:off x="4590106" y="3591171"/>
          <a:ext cx="1520981" cy="307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104</a:t>
          </a:r>
          <a:r>
            <a:rPr lang="hr-HR" sz="11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r-HR" sz="16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 UGOVORA 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0.25175</cdr:x>
      <cdr:y>0.81738</cdr:y>
    </cdr:from>
    <cdr:to>
      <cdr:x>0.37607</cdr:x>
      <cdr:y>0.90311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6AE3D2-0AB3-9146-C61E-DA1DB858D2A7}"/>
            </a:ext>
          </a:extLst>
        </cdr:cNvPr>
        <cdr:cNvSpPr txBox="1"/>
      </cdr:nvSpPr>
      <cdr:spPr>
        <a:xfrm xmlns:a="http://schemas.openxmlformats.org/drawingml/2006/main">
          <a:off x="2710464" y="3732419"/>
          <a:ext cx="1338459" cy="3914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b="1" kern="1200" dirty="0">
              <a:solidFill>
                <a:srgbClr val="FF0000"/>
              </a:solidFill>
            </a:rPr>
            <a:t>0,00 MEUR</a:t>
          </a:r>
        </a:p>
      </cdr:txBody>
    </cdr:sp>
  </cdr:relSizeAnchor>
  <cdr:relSizeAnchor xmlns:cdr="http://schemas.openxmlformats.org/drawingml/2006/chartDrawing">
    <cdr:from>
      <cdr:x>0.46659</cdr:x>
      <cdr:y>0.81964</cdr:y>
    </cdr:from>
    <cdr:to>
      <cdr:x>0.5878</cdr:x>
      <cdr:y>0.89794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FA0C7F2-AD71-9CA4-569A-648D991E44CF}"/>
            </a:ext>
          </a:extLst>
        </cdr:cNvPr>
        <cdr:cNvSpPr txBox="1"/>
      </cdr:nvSpPr>
      <cdr:spPr>
        <a:xfrm xmlns:a="http://schemas.openxmlformats.org/drawingml/2006/main">
          <a:off x="5023478" y="3742766"/>
          <a:ext cx="1304986" cy="357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rgbClr val="FF0000"/>
              </a:solidFill>
            </a:rPr>
            <a:t>0,00 MEUR</a:t>
          </a:r>
        </a:p>
      </cdr:txBody>
    </cdr:sp>
  </cdr:relSizeAnchor>
  <cdr:relSizeAnchor xmlns:cdr="http://schemas.openxmlformats.org/drawingml/2006/chartDrawing">
    <cdr:from>
      <cdr:x>0.68171</cdr:x>
      <cdr:y>0.81572</cdr:y>
    </cdr:from>
    <cdr:to>
      <cdr:x>0.82423</cdr:x>
      <cdr:y>0.89372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749EB5E-2AFD-BC3D-6743-073E44E55439}"/>
            </a:ext>
          </a:extLst>
        </cdr:cNvPr>
        <cdr:cNvSpPr txBox="1"/>
      </cdr:nvSpPr>
      <cdr:spPr>
        <a:xfrm xmlns:a="http://schemas.openxmlformats.org/drawingml/2006/main">
          <a:off x="7339530" y="3724866"/>
          <a:ext cx="1534416" cy="356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rgbClr val="FF0000"/>
              </a:solidFill>
            </a:rPr>
            <a:t>0,00 MEUR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0.27338</cdr:x>
      <cdr:y>0.461</cdr:y>
    </cdr:from>
    <cdr:to>
      <cdr:x>0.4328</cdr:x>
      <cdr:y>0.539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6AE3D2-0AB3-9146-C61E-DA1DB858D2A7}"/>
            </a:ext>
          </a:extLst>
        </cdr:cNvPr>
        <cdr:cNvSpPr txBox="1"/>
      </cdr:nvSpPr>
      <cdr:spPr>
        <a:xfrm xmlns:a="http://schemas.openxmlformats.org/drawingml/2006/main">
          <a:off x="2758497" y="2362707"/>
          <a:ext cx="1608586" cy="399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18,00 MEUR</a:t>
          </a:r>
        </a:p>
      </cdr:txBody>
    </cdr:sp>
  </cdr:relSizeAnchor>
  <cdr:relSizeAnchor xmlns:cdr="http://schemas.openxmlformats.org/drawingml/2006/chartDrawing">
    <cdr:from>
      <cdr:x>0.48015</cdr:x>
      <cdr:y>0.75548</cdr:y>
    </cdr:from>
    <cdr:to>
      <cdr:x>0.62266</cdr:x>
      <cdr:y>0.83348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FA0C7F2-AD71-9CA4-569A-648D991E44CF}"/>
            </a:ext>
          </a:extLst>
        </cdr:cNvPr>
        <cdr:cNvSpPr txBox="1"/>
      </cdr:nvSpPr>
      <cdr:spPr>
        <a:xfrm xmlns:a="http://schemas.openxmlformats.org/drawingml/2006/main">
          <a:off x="4844778" y="3871985"/>
          <a:ext cx="1437960" cy="3997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4,16 MEUR</a:t>
          </a:r>
        </a:p>
      </cdr:txBody>
    </cdr:sp>
  </cdr:relSizeAnchor>
  <cdr:relSizeAnchor xmlns:cdr="http://schemas.openxmlformats.org/drawingml/2006/chartDrawing">
    <cdr:from>
      <cdr:x>0.68125</cdr:x>
      <cdr:y>0.7972</cdr:y>
    </cdr:from>
    <cdr:to>
      <cdr:x>0.82377</cdr:x>
      <cdr:y>0.8752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749EB5E-2AFD-BC3D-6743-073E44E55439}"/>
            </a:ext>
          </a:extLst>
        </cdr:cNvPr>
        <cdr:cNvSpPr txBox="1"/>
      </cdr:nvSpPr>
      <cdr:spPr>
        <a:xfrm xmlns:a="http://schemas.openxmlformats.org/drawingml/2006/main">
          <a:off x="6873944" y="4085787"/>
          <a:ext cx="1438060" cy="399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bg1"/>
              </a:solidFill>
            </a:rPr>
            <a:t>1,57 MEUR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0.25099</cdr:x>
      <cdr:y>0.62293</cdr:y>
    </cdr:from>
    <cdr:to>
      <cdr:x>0.41041</cdr:x>
      <cdr:y>0.70093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6AE3D2-0AB3-9146-C61E-DA1DB858D2A7}"/>
            </a:ext>
          </a:extLst>
        </cdr:cNvPr>
        <cdr:cNvSpPr txBox="1"/>
      </cdr:nvSpPr>
      <cdr:spPr>
        <a:xfrm xmlns:a="http://schemas.openxmlformats.org/drawingml/2006/main">
          <a:off x="2541656" y="2983381"/>
          <a:ext cx="1614359" cy="3735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19,43</a:t>
          </a:r>
          <a:r>
            <a:rPr lang="hr-HR" sz="1600" b="1" kern="1200" baseline="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MEUR</a:t>
          </a:r>
        </a:p>
      </cdr:txBody>
    </cdr:sp>
  </cdr:relSizeAnchor>
  <cdr:relSizeAnchor xmlns:cdr="http://schemas.openxmlformats.org/drawingml/2006/chartDrawing">
    <cdr:from>
      <cdr:x>0.47655</cdr:x>
      <cdr:y>0.79751</cdr:y>
    </cdr:from>
    <cdr:to>
      <cdr:x>0.61906</cdr:x>
      <cdr:y>0.87551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FA0C7F2-AD71-9CA4-569A-648D991E44CF}"/>
            </a:ext>
          </a:extLst>
        </cdr:cNvPr>
        <cdr:cNvSpPr txBox="1"/>
      </cdr:nvSpPr>
      <cdr:spPr>
        <a:xfrm xmlns:a="http://schemas.openxmlformats.org/drawingml/2006/main">
          <a:off x="4825746" y="3819522"/>
          <a:ext cx="1443121" cy="3735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4,52 MEUR</a:t>
          </a:r>
        </a:p>
      </cdr:txBody>
    </cdr:sp>
  </cdr:relSizeAnchor>
  <cdr:relSizeAnchor xmlns:cdr="http://schemas.openxmlformats.org/drawingml/2006/chartDrawing">
    <cdr:from>
      <cdr:x>0.69145</cdr:x>
      <cdr:y>0.81141</cdr:y>
    </cdr:from>
    <cdr:to>
      <cdr:x>0.83397</cdr:x>
      <cdr:y>0.88941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749EB5E-2AFD-BC3D-6743-073E44E55439}"/>
            </a:ext>
          </a:extLst>
        </cdr:cNvPr>
        <cdr:cNvSpPr txBox="1"/>
      </cdr:nvSpPr>
      <cdr:spPr>
        <a:xfrm xmlns:a="http://schemas.openxmlformats.org/drawingml/2006/main">
          <a:off x="7001965" y="3886061"/>
          <a:ext cx="1443222" cy="3735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0,58 MEUR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0.25545</cdr:x>
      <cdr:y>0.64312</cdr:y>
    </cdr:from>
    <cdr:to>
      <cdr:x>0.41487</cdr:x>
      <cdr:y>0.72112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6AE3D2-0AB3-9146-C61E-DA1DB858D2A7}"/>
            </a:ext>
          </a:extLst>
        </cdr:cNvPr>
        <cdr:cNvSpPr txBox="1"/>
      </cdr:nvSpPr>
      <cdr:spPr>
        <a:xfrm xmlns:a="http://schemas.openxmlformats.org/drawingml/2006/main">
          <a:off x="2563691" y="3149933"/>
          <a:ext cx="1599926" cy="382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b="1" kern="1200" baseline="0" dirty="0">
              <a:solidFill>
                <a:schemeClr val="tx1">
                  <a:lumMod val="65000"/>
                  <a:lumOff val="35000"/>
                </a:schemeClr>
              </a:solidFill>
            </a:rPr>
            <a:t>29,58 </a:t>
          </a:r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MEUR</a:t>
          </a:r>
        </a:p>
      </cdr:txBody>
    </cdr:sp>
  </cdr:relSizeAnchor>
  <cdr:relSizeAnchor xmlns:cdr="http://schemas.openxmlformats.org/drawingml/2006/chartDrawing">
    <cdr:from>
      <cdr:x>0.47213</cdr:x>
      <cdr:y>0.81318</cdr:y>
    </cdr:from>
    <cdr:to>
      <cdr:x>0.61464</cdr:x>
      <cdr:y>0.89118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FA0C7F2-AD71-9CA4-569A-648D991E44CF}"/>
            </a:ext>
          </a:extLst>
        </cdr:cNvPr>
        <cdr:cNvSpPr txBox="1"/>
      </cdr:nvSpPr>
      <cdr:spPr>
        <a:xfrm xmlns:a="http://schemas.openxmlformats.org/drawingml/2006/main">
          <a:off x="4738305" y="3982872"/>
          <a:ext cx="1430218" cy="382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5,81 MEUR</a:t>
          </a:r>
        </a:p>
      </cdr:txBody>
    </cdr:sp>
  </cdr:relSizeAnchor>
  <cdr:relSizeAnchor xmlns:cdr="http://schemas.openxmlformats.org/drawingml/2006/chartDrawing">
    <cdr:from>
      <cdr:x>0.68493</cdr:x>
      <cdr:y>0.82901</cdr:y>
    </cdr:from>
    <cdr:to>
      <cdr:x>0.82745</cdr:x>
      <cdr:y>0.90701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749EB5E-2AFD-BC3D-6743-073E44E55439}"/>
            </a:ext>
          </a:extLst>
        </cdr:cNvPr>
        <cdr:cNvSpPr txBox="1"/>
      </cdr:nvSpPr>
      <cdr:spPr>
        <a:xfrm xmlns:a="http://schemas.openxmlformats.org/drawingml/2006/main">
          <a:off x="6873945" y="4060434"/>
          <a:ext cx="1430319" cy="382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bg1"/>
              </a:solidFill>
            </a:rPr>
            <a:t>2,89</a:t>
          </a:r>
          <a:r>
            <a:rPr lang="hr-HR" sz="1600" b="1" kern="1200" baseline="0" dirty="0">
              <a:solidFill>
                <a:schemeClr val="bg1"/>
              </a:solidFill>
            </a:rPr>
            <a:t> </a:t>
          </a:r>
          <a:r>
            <a:rPr lang="hr-HR" sz="1600" b="1" kern="1200" dirty="0">
              <a:solidFill>
                <a:schemeClr val="bg1"/>
              </a:solidFill>
            </a:rPr>
            <a:t>MEUR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0.23952</cdr:x>
      <cdr:y>0.6559</cdr:y>
    </cdr:from>
    <cdr:to>
      <cdr:x>0.39894</cdr:x>
      <cdr:y>0.7339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6AE3D2-0AB3-9146-C61E-DA1DB858D2A7}"/>
            </a:ext>
          </a:extLst>
        </cdr:cNvPr>
        <cdr:cNvSpPr txBox="1"/>
      </cdr:nvSpPr>
      <cdr:spPr>
        <a:xfrm xmlns:a="http://schemas.openxmlformats.org/drawingml/2006/main">
          <a:off x="2413517" y="3283831"/>
          <a:ext cx="1606397" cy="390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b="1" kern="1200" baseline="0" dirty="0">
              <a:solidFill>
                <a:schemeClr val="tx1">
                  <a:lumMod val="65000"/>
                  <a:lumOff val="35000"/>
                </a:schemeClr>
              </a:solidFill>
            </a:rPr>
            <a:t>11,10 </a:t>
          </a:r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MEUR</a:t>
          </a:r>
        </a:p>
      </cdr:txBody>
    </cdr:sp>
  </cdr:relSizeAnchor>
  <cdr:relSizeAnchor xmlns:cdr="http://schemas.openxmlformats.org/drawingml/2006/chartDrawing">
    <cdr:from>
      <cdr:x>0.47076</cdr:x>
      <cdr:y>0.73685</cdr:y>
    </cdr:from>
    <cdr:to>
      <cdr:x>0.62777</cdr:x>
      <cdr:y>0.81485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FA0C7F2-AD71-9CA4-569A-648D991E44CF}"/>
            </a:ext>
          </a:extLst>
        </cdr:cNvPr>
        <cdr:cNvSpPr txBox="1"/>
      </cdr:nvSpPr>
      <cdr:spPr>
        <a:xfrm xmlns:a="http://schemas.openxmlformats.org/drawingml/2006/main">
          <a:off x="4743618" y="3689110"/>
          <a:ext cx="1582112" cy="390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6,93 MEUR</a:t>
          </a:r>
        </a:p>
      </cdr:txBody>
    </cdr:sp>
  </cdr:relSizeAnchor>
  <cdr:relSizeAnchor xmlns:cdr="http://schemas.openxmlformats.org/drawingml/2006/chartDrawing">
    <cdr:from>
      <cdr:x>0.6889</cdr:x>
      <cdr:y>0.84043</cdr:y>
    </cdr:from>
    <cdr:to>
      <cdr:x>0.81222</cdr:x>
      <cdr:y>0.91843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749EB5E-2AFD-BC3D-6743-073E44E55439}"/>
            </a:ext>
          </a:extLst>
        </cdr:cNvPr>
        <cdr:cNvSpPr txBox="1"/>
      </cdr:nvSpPr>
      <cdr:spPr>
        <a:xfrm xmlns:a="http://schemas.openxmlformats.org/drawingml/2006/main">
          <a:off x="6941695" y="4207651"/>
          <a:ext cx="1242639" cy="390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bg1"/>
              </a:solidFill>
            </a:rPr>
            <a:t>0,84 MEUR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0.25538</cdr:x>
      <cdr:y>0.58729</cdr:y>
    </cdr:from>
    <cdr:to>
      <cdr:x>0.4148</cdr:x>
      <cdr:y>0.66529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6AE3D2-0AB3-9146-C61E-DA1DB858D2A7}"/>
            </a:ext>
          </a:extLst>
        </cdr:cNvPr>
        <cdr:cNvSpPr txBox="1"/>
      </cdr:nvSpPr>
      <cdr:spPr>
        <a:xfrm xmlns:a="http://schemas.openxmlformats.org/drawingml/2006/main">
          <a:off x="2566411" y="2929663"/>
          <a:ext cx="1602066" cy="38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21</a:t>
          </a:r>
          <a:r>
            <a:rPr lang="hr-HR" sz="1600" b="1" kern="1200" baseline="0" dirty="0">
              <a:solidFill>
                <a:schemeClr val="tx1">
                  <a:lumMod val="65000"/>
                  <a:lumOff val="35000"/>
                </a:schemeClr>
              </a:solidFill>
            </a:rPr>
            <a:t>,41 </a:t>
          </a:r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MEUR</a:t>
          </a:r>
        </a:p>
      </cdr:txBody>
    </cdr:sp>
  </cdr:relSizeAnchor>
  <cdr:relSizeAnchor xmlns:cdr="http://schemas.openxmlformats.org/drawingml/2006/chartDrawing">
    <cdr:from>
      <cdr:x>0.46582</cdr:x>
      <cdr:y>0.77483</cdr:y>
    </cdr:from>
    <cdr:to>
      <cdr:x>0.60833</cdr:x>
      <cdr:y>0.85283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FA0C7F2-AD71-9CA4-569A-648D991E44CF}"/>
            </a:ext>
          </a:extLst>
        </cdr:cNvPr>
        <cdr:cNvSpPr txBox="1"/>
      </cdr:nvSpPr>
      <cdr:spPr>
        <a:xfrm xmlns:a="http://schemas.openxmlformats.org/drawingml/2006/main">
          <a:off x="2449185" y="2270901"/>
          <a:ext cx="749289" cy="228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7,04 MEUR</a:t>
          </a:r>
        </a:p>
      </cdr:txBody>
    </cdr:sp>
  </cdr:relSizeAnchor>
  <cdr:relSizeAnchor xmlns:cdr="http://schemas.openxmlformats.org/drawingml/2006/chartDrawing">
    <cdr:from>
      <cdr:x>0.68355</cdr:x>
      <cdr:y>0.83705</cdr:y>
    </cdr:from>
    <cdr:to>
      <cdr:x>0.82607</cdr:x>
      <cdr:y>0.91505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749EB5E-2AFD-BC3D-6743-073E44E55439}"/>
            </a:ext>
          </a:extLst>
        </cdr:cNvPr>
        <cdr:cNvSpPr txBox="1"/>
      </cdr:nvSpPr>
      <cdr:spPr>
        <a:xfrm xmlns:a="http://schemas.openxmlformats.org/drawingml/2006/main">
          <a:off x="6869266" y="4175568"/>
          <a:ext cx="1432233" cy="38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bg1"/>
              </a:solidFill>
            </a:rPr>
            <a:t>1,59</a:t>
          </a:r>
          <a:r>
            <a:rPr lang="hr-HR" sz="1600" b="1" kern="1200" baseline="0" dirty="0">
              <a:solidFill>
                <a:schemeClr val="bg1"/>
              </a:solidFill>
            </a:rPr>
            <a:t> </a:t>
          </a:r>
          <a:r>
            <a:rPr lang="hr-HR" sz="1600" b="1" kern="1200" dirty="0">
              <a:solidFill>
                <a:schemeClr val="bg1"/>
              </a:solidFill>
            </a:rPr>
            <a:t>MEUR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0.25181</cdr:x>
      <cdr:y>0.45649</cdr:y>
    </cdr:from>
    <cdr:to>
      <cdr:x>0.41123</cdr:x>
      <cdr:y>0.53449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6AE3D2-0AB3-9146-C61E-DA1DB858D2A7}"/>
            </a:ext>
          </a:extLst>
        </cdr:cNvPr>
        <cdr:cNvSpPr txBox="1"/>
      </cdr:nvSpPr>
      <cdr:spPr>
        <a:xfrm xmlns:a="http://schemas.openxmlformats.org/drawingml/2006/main">
          <a:off x="2518033" y="2273053"/>
          <a:ext cx="1594152" cy="388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b="1" kern="1200" baseline="0" dirty="0">
              <a:solidFill>
                <a:schemeClr val="tx1">
                  <a:lumMod val="65000"/>
                  <a:lumOff val="35000"/>
                </a:schemeClr>
              </a:solidFill>
            </a:rPr>
            <a:t>44,04 </a:t>
          </a:r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MEUR</a:t>
          </a:r>
        </a:p>
      </cdr:txBody>
    </cdr:sp>
  </cdr:relSizeAnchor>
  <cdr:relSizeAnchor xmlns:cdr="http://schemas.openxmlformats.org/drawingml/2006/chartDrawing">
    <cdr:from>
      <cdr:x>0.46159</cdr:x>
      <cdr:y>0.67665</cdr:y>
    </cdr:from>
    <cdr:to>
      <cdr:x>0.64818</cdr:x>
      <cdr:y>0.75465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FA0C7F2-AD71-9CA4-569A-648D991E44CF}"/>
            </a:ext>
          </a:extLst>
        </cdr:cNvPr>
        <cdr:cNvSpPr txBox="1"/>
      </cdr:nvSpPr>
      <cdr:spPr>
        <a:xfrm xmlns:a="http://schemas.openxmlformats.org/drawingml/2006/main">
          <a:off x="4615726" y="3369314"/>
          <a:ext cx="1865845" cy="388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26,73</a:t>
          </a:r>
          <a:r>
            <a:rPr lang="hr-HR" sz="1600" b="1" kern="1200" baseline="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MEUR</a:t>
          </a:r>
        </a:p>
      </cdr:txBody>
    </cdr:sp>
  </cdr:relSizeAnchor>
  <cdr:relSizeAnchor xmlns:cdr="http://schemas.openxmlformats.org/drawingml/2006/chartDrawing">
    <cdr:from>
      <cdr:x>0.67361</cdr:x>
      <cdr:y>0.75171</cdr:y>
    </cdr:from>
    <cdr:to>
      <cdr:x>0.84294</cdr:x>
      <cdr:y>0.82971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749EB5E-2AFD-BC3D-6743-073E44E55439}"/>
            </a:ext>
          </a:extLst>
        </cdr:cNvPr>
        <cdr:cNvSpPr txBox="1"/>
      </cdr:nvSpPr>
      <cdr:spPr>
        <a:xfrm xmlns:a="http://schemas.openxmlformats.org/drawingml/2006/main">
          <a:off x="6735877" y="3743081"/>
          <a:ext cx="1693250" cy="388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bg1"/>
              </a:solidFill>
            </a:rPr>
            <a:t>15,53</a:t>
          </a:r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r-HR" sz="1600" b="1" kern="1200" dirty="0">
              <a:solidFill>
                <a:schemeClr val="bg1"/>
              </a:solidFill>
            </a:rPr>
            <a:t>MEUR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0.25481</cdr:x>
      <cdr:y>0.61759</cdr:y>
    </cdr:from>
    <cdr:to>
      <cdr:x>0.41423</cdr:x>
      <cdr:y>0.6903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6AE3D2-0AB3-9146-C61E-DA1DB858D2A7}"/>
            </a:ext>
          </a:extLst>
        </cdr:cNvPr>
        <cdr:cNvSpPr txBox="1"/>
      </cdr:nvSpPr>
      <cdr:spPr>
        <a:xfrm xmlns:a="http://schemas.openxmlformats.org/drawingml/2006/main">
          <a:off x="2552620" y="2988580"/>
          <a:ext cx="1597039" cy="351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b="1" kern="1200" baseline="0" dirty="0">
              <a:solidFill>
                <a:schemeClr val="tx1">
                  <a:lumMod val="65000"/>
                  <a:lumOff val="35000"/>
                </a:schemeClr>
              </a:solidFill>
            </a:rPr>
            <a:t>13,62 </a:t>
          </a:r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MEUR</a:t>
          </a:r>
        </a:p>
      </cdr:txBody>
    </cdr:sp>
  </cdr:relSizeAnchor>
  <cdr:relSizeAnchor xmlns:cdr="http://schemas.openxmlformats.org/drawingml/2006/chartDrawing">
    <cdr:from>
      <cdr:x>0.46725</cdr:x>
      <cdr:y>0.80398</cdr:y>
    </cdr:from>
    <cdr:to>
      <cdr:x>0.65723</cdr:x>
      <cdr:y>0.88198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FA0C7F2-AD71-9CA4-569A-648D991E44CF}"/>
            </a:ext>
          </a:extLst>
        </cdr:cNvPr>
        <cdr:cNvSpPr txBox="1"/>
      </cdr:nvSpPr>
      <cdr:spPr>
        <a:xfrm xmlns:a="http://schemas.openxmlformats.org/drawingml/2006/main">
          <a:off x="4680821" y="3890559"/>
          <a:ext cx="1903184" cy="377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2,86</a:t>
          </a:r>
          <a:r>
            <a:rPr lang="hr-HR" sz="1600" b="1" kern="1200" baseline="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MEUR</a:t>
          </a:r>
        </a:p>
      </cdr:txBody>
    </cdr:sp>
  </cdr:relSizeAnchor>
  <cdr:relSizeAnchor xmlns:cdr="http://schemas.openxmlformats.org/drawingml/2006/chartDrawing">
    <cdr:from>
      <cdr:x>0.67722</cdr:x>
      <cdr:y>0.82222</cdr:y>
    </cdr:from>
    <cdr:to>
      <cdr:x>0.84655</cdr:x>
      <cdr:y>0.90022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749EB5E-2AFD-BC3D-6743-073E44E55439}"/>
            </a:ext>
          </a:extLst>
        </cdr:cNvPr>
        <cdr:cNvSpPr txBox="1"/>
      </cdr:nvSpPr>
      <cdr:spPr>
        <a:xfrm xmlns:a="http://schemas.openxmlformats.org/drawingml/2006/main">
          <a:off x="6784223" y="3978845"/>
          <a:ext cx="1696315" cy="377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0,008</a:t>
          </a:r>
          <a:r>
            <a:rPr lang="hr-HR" sz="10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MEUR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0.24457</cdr:x>
      <cdr:y>0.47114</cdr:y>
    </cdr:from>
    <cdr:to>
      <cdr:x>0.40399</cdr:x>
      <cdr:y>0.54914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6AE3D2-0AB3-9146-C61E-DA1DB858D2A7}"/>
            </a:ext>
          </a:extLst>
        </cdr:cNvPr>
        <cdr:cNvSpPr txBox="1"/>
      </cdr:nvSpPr>
      <cdr:spPr>
        <a:xfrm xmlns:a="http://schemas.openxmlformats.org/drawingml/2006/main">
          <a:off x="1285875" y="1438275"/>
          <a:ext cx="838200" cy="238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b="1" kern="1200" baseline="0" dirty="0">
              <a:solidFill>
                <a:schemeClr val="tx1">
                  <a:lumMod val="65000"/>
                  <a:lumOff val="35000"/>
                </a:schemeClr>
              </a:solidFill>
            </a:rPr>
            <a:t>22,00 </a:t>
          </a:r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MEUR</a:t>
          </a:r>
        </a:p>
      </cdr:txBody>
    </cdr:sp>
  </cdr:relSizeAnchor>
  <cdr:relSizeAnchor xmlns:cdr="http://schemas.openxmlformats.org/drawingml/2006/chartDrawing">
    <cdr:from>
      <cdr:x>0.4577</cdr:x>
      <cdr:y>0.62398</cdr:y>
    </cdr:from>
    <cdr:to>
      <cdr:x>0.62195</cdr:x>
      <cdr:y>0.70198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FA0C7F2-AD71-9CA4-569A-648D991E44CF}"/>
            </a:ext>
          </a:extLst>
        </cdr:cNvPr>
        <cdr:cNvSpPr txBox="1"/>
      </cdr:nvSpPr>
      <cdr:spPr>
        <a:xfrm xmlns:a="http://schemas.openxmlformats.org/drawingml/2006/main">
          <a:off x="4593450" y="3220603"/>
          <a:ext cx="1648399" cy="402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15,03 MEUR</a:t>
          </a:r>
        </a:p>
      </cdr:txBody>
    </cdr:sp>
  </cdr:relSizeAnchor>
  <cdr:relSizeAnchor xmlns:cdr="http://schemas.openxmlformats.org/drawingml/2006/chartDrawing">
    <cdr:from>
      <cdr:x>0.68493</cdr:x>
      <cdr:y>0.84315</cdr:y>
    </cdr:from>
    <cdr:to>
      <cdr:x>0.82745</cdr:x>
      <cdr:y>0.92115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749EB5E-2AFD-BC3D-6743-073E44E55439}"/>
            </a:ext>
          </a:extLst>
        </cdr:cNvPr>
        <cdr:cNvSpPr txBox="1"/>
      </cdr:nvSpPr>
      <cdr:spPr>
        <a:xfrm xmlns:a="http://schemas.openxmlformats.org/drawingml/2006/main">
          <a:off x="6873945" y="4351850"/>
          <a:ext cx="1430319" cy="402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0,00 MEUR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0.24457</cdr:x>
      <cdr:y>0.47114</cdr:y>
    </cdr:from>
    <cdr:to>
      <cdr:x>0.40399</cdr:x>
      <cdr:y>0.54914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6AE3D2-0AB3-9146-C61E-DA1DB858D2A7}"/>
            </a:ext>
          </a:extLst>
        </cdr:cNvPr>
        <cdr:cNvSpPr txBox="1"/>
      </cdr:nvSpPr>
      <cdr:spPr>
        <a:xfrm xmlns:a="http://schemas.openxmlformats.org/drawingml/2006/main">
          <a:off x="1285875" y="1438275"/>
          <a:ext cx="838200" cy="238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b="1" kern="1200" baseline="0" dirty="0">
              <a:solidFill>
                <a:schemeClr val="tx1">
                  <a:lumMod val="65000"/>
                  <a:lumOff val="35000"/>
                </a:schemeClr>
              </a:solidFill>
            </a:rPr>
            <a:t>20,39 </a:t>
          </a:r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MEUR</a:t>
          </a:r>
        </a:p>
      </cdr:txBody>
    </cdr:sp>
  </cdr:relSizeAnchor>
  <cdr:relSizeAnchor xmlns:cdr="http://schemas.openxmlformats.org/drawingml/2006/chartDrawing">
    <cdr:from>
      <cdr:x>0.46582</cdr:x>
      <cdr:y>0.66392</cdr:y>
    </cdr:from>
    <cdr:to>
      <cdr:x>0.63841</cdr:x>
      <cdr:y>0.74192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FA0C7F2-AD71-9CA4-569A-648D991E44CF}"/>
            </a:ext>
          </a:extLst>
        </cdr:cNvPr>
        <cdr:cNvSpPr txBox="1"/>
      </cdr:nvSpPr>
      <cdr:spPr>
        <a:xfrm xmlns:a="http://schemas.openxmlformats.org/drawingml/2006/main">
          <a:off x="4653845" y="3360013"/>
          <a:ext cx="1724286" cy="394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12,12 MEUR</a:t>
          </a:r>
        </a:p>
      </cdr:txBody>
    </cdr:sp>
  </cdr:relSizeAnchor>
  <cdr:relSizeAnchor xmlns:cdr="http://schemas.openxmlformats.org/drawingml/2006/chartDrawing">
    <cdr:from>
      <cdr:x>0.67633</cdr:x>
      <cdr:y>0.78065</cdr:y>
    </cdr:from>
    <cdr:to>
      <cdr:x>0.81885</cdr:x>
      <cdr:y>0.85865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749EB5E-2AFD-BC3D-6743-073E44E55439}"/>
            </a:ext>
          </a:extLst>
        </cdr:cNvPr>
        <cdr:cNvSpPr txBox="1"/>
      </cdr:nvSpPr>
      <cdr:spPr>
        <a:xfrm xmlns:a="http://schemas.openxmlformats.org/drawingml/2006/main">
          <a:off x="6756948" y="3950804"/>
          <a:ext cx="1423868" cy="394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bg1"/>
              </a:solidFill>
            </a:rPr>
            <a:t>4,86 MEUR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0.23209</cdr:x>
      <cdr:y>0.47135</cdr:y>
    </cdr:from>
    <cdr:to>
      <cdr:x>0.39151</cdr:x>
      <cdr:y>0.54935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6AE3D2-0AB3-9146-C61E-DA1DB858D2A7}"/>
            </a:ext>
          </a:extLst>
        </cdr:cNvPr>
        <cdr:cNvSpPr txBox="1"/>
      </cdr:nvSpPr>
      <cdr:spPr>
        <a:xfrm xmlns:a="http://schemas.openxmlformats.org/drawingml/2006/main">
          <a:off x="2343951" y="2116622"/>
          <a:ext cx="1610029" cy="350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20,35 MEUR</a:t>
          </a:r>
        </a:p>
      </cdr:txBody>
    </cdr:sp>
  </cdr:relSizeAnchor>
  <cdr:relSizeAnchor xmlns:cdr="http://schemas.openxmlformats.org/drawingml/2006/chartDrawing">
    <cdr:from>
      <cdr:x>0.45935</cdr:x>
      <cdr:y>0.58103</cdr:y>
    </cdr:from>
    <cdr:to>
      <cdr:x>0.62687</cdr:x>
      <cdr:y>0.65903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FA0C7F2-AD71-9CA4-569A-648D991E44CF}"/>
            </a:ext>
          </a:extLst>
        </cdr:cNvPr>
        <cdr:cNvSpPr txBox="1"/>
      </cdr:nvSpPr>
      <cdr:spPr>
        <a:xfrm xmlns:a="http://schemas.openxmlformats.org/drawingml/2006/main">
          <a:off x="4639076" y="2609146"/>
          <a:ext cx="1691833" cy="350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15,40 MEUR</a:t>
          </a:r>
        </a:p>
      </cdr:txBody>
    </cdr:sp>
  </cdr:relSizeAnchor>
  <cdr:relSizeAnchor xmlns:cdr="http://schemas.openxmlformats.org/drawingml/2006/chartDrawing">
    <cdr:from>
      <cdr:x>0.68064</cdr:x>
      <cdr:y>0.80406</cdr:y>
    </cdr:from>
    <cdr:to>
      <cdr:x>0.82316</cdr:x>
      <cdr:y>0.88206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749EB5E-2AFD-BC3D-6743-073E44E55439}"/>
            </a:ext>
          </a:extLst>
        </cdr:cNvPr>
        <cdr:cNvSpPr txBox="1"/>
      </cdr:nvSpPr>
      <cdr:spPr>
        <a:xfrm xmlns:a="http://schemas.openxmlformats.org/drawingml/2006/main">
          <a:off x="6873945" y="3610630"/>
          <a:ext cx="1439351" cy="350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0,003 MEUR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0.16489</cdr:x>
      <cdr:y>0.5159</cdr:y>
    </cdr:from>
    <cdr:to>
      <cdr:x>0.26442</cdr:x>
      <cdr:y>0.60883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87945A6-F48D-8470-494C-CD86B574BE3E}"/>
            </a:ext>
          </a:extLst>
        </cdr:cNvPr>
        <cdr:cNvSpPr txBox="1"/>
      </cdr:nvSpPr>
      <cdr:spPr>
        <a:xfrm xmlns:a="http://schemas.openxmlformats.org/drawingml/2006/main">
          <a:off x="1715260" y="2400712"/>
          <a:ext cx="1035313" cy="432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2000" b="1" kern="1200" dirty="0">
              <a:solidFill>
                <a:srgbClr val="FF0000"/>
              </a:solidFill>
            </a:rPr>
            <a:t>68,50%</a:t>
          </a:r>
        </a:p>
      </cdr:txBody>
    </cdr:sp>
  </cdr:relSizeAnchor>
  <cdr:relSizeAnchor xmlns:cdr="http://schemas.openxmlformats.org/drawingml/2006/chartDrawing">
    <cdr:from>
      <cdr:x>0.18936</cdr:x>
      <cdr:y>0.5535</cdr:y>
    </cdr:from>
    <cdr:to>
      <cdr:x>0.27387</cdr:x>
      <cdr:y>0.58521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A2D6CC5-4BD2-0863-1CBB-17B63FEAE0E1}"/>
            </a:ext>
          </a:extLst>
        </cdr:cNvPr>
        <cdr:cNvSpPr txBox="1"/>
      </cdr:nvSpPr>
      <cdr:spPr>
        <a:xfrm xmlns:a="http://schemas.openxmlformats.org/drawingml/2006/main">
          <a:off x="1152526" y="1995489"/>
          <a:ext cx="514350" cy="114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r-HR" sz="1100" kern="1200"/>
        </a:p>
      </cdr:txBody>
    </cdr:sp>
  </cdr:relSizeAnchor>
  <cdr:relSizeAnchor xmlns:cdr="http://schemas.openxmlformats.org/drawingml/2006/chartDrawing">
    <cdr:from>
      <cdr:x>0.79093</cdr:x>
      <cdr:y>0.83166</cdr:y>
    </cdr:from>
    <cdr:to>
      <cdr:x>0.90511</cdr:x>
      <cdr:y>0.89649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1EE16C86-4AA9-29C8-C5A0-44CFCAABC93B}"/>
            </a:ext>
          </a:extLst>
        </cdr:cNvPr>
        <cdr:cNvSpPr txBox="1"/>
      </cdr:nvSpPr>
      <cdr:spPr>
        <a:xfrm xmlns:a="http://schemas.openxmlformats.org/drawingml/2006/main">
          <a:off x="8227546" y="3870123"/>
          <a:ext cx="1187778" cy="301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0,00 MEUR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0.24567</cdr:x>
      <cdr:y>0.48481</cdr:y>
    </cdr:from>
    <cdr:to>
      <cdr:x>0.40509</cdr:x>
      <cdr:y>0.55752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6AE3D2-0AB3-9146-C61E-DA1DB858D2A7}"/>
            </a:ext>
          </a:extLst>
        </cdr:cNvPr>
        <cdr:cNvSpPr txBox="1"/>
      </cdr:nvSpPr>
      <cdr:spPr>
        <a:xfrm xmlns:a="http://schemas.openxmlformats.org/drawingml/2006/main">
          <a:off x="2477767" y="2436018"/>
          <a:ext cx="1607840" cy="365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b="1" kern="1200" baseline="0" dirty="0">
              <a:solidFill>
                <a:schemeClr val="tx1">
                  <a:lumMod val="65000"/>
                  <a:lumOff val="35000"/>
                </a:schemeClr>
              </a:solidFill>
            </a:rPr>
            <a:t>18,00 </a:t>
          </a:r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MEUR</a:t>
          </a:r>
        </a:p>
      </cdr:txBody>
    </cdr:sp>
  </cdr:relSizeAnchor>
  <cdr:relSizeAnchor xmlns:cdr="http://schemas.openxmlformats.org/drawingml/2006/chartDrawing">
    <cdr:from>
      <cdr:x>0.47148</cdr:x>
      <cdr:y>0.78566</cdr:y>
    </cdr:from>
    <cdr:to>
      <cdr:x>0.61399</cdr:x>
      <cdr:y>0.86366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FA0C7F2-AD71-9CA4-569A-648D991E44CF}"/>
            </a:ext>
          </a:extLst>
        </cdr:cNvPr>
        <cdr:cNvSpPr txBox="1"/>
      </cdr:nvSpPr>
      <cdr:spPr>
        <a:xfrm xmlns:a="http://schemas.openxmlformats.org/drawingml/2006/main">
          <a:off x="4755166" y="3947706"/>
          <a:ext cx="1437293" cy="39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1,08 MEUR</a:t>
          </a:r>
        </a:p>
      </cdr:txBody>
    </cdr:sp>
  </cdr:relSizeAnchor>
  <cdr:relSizeAnchor xmlns:cdr="http://schemas.openxmlformats.org/drawingml/2006/chartDrawing">
    <cdr:from>
      <cdr:x>0.68289</cdr:x>
      <cdr:y>0.80775</cdr:y>
    </cdr:from>
    <cdr:to>
      <cdr:x>0.82541</cdr:x>
      <cdr:y>0.88575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749EB5E-2AFD-BC3D-6743-073E44E55439}"/>
            </a:ext>
          </a:extLst>
        </cdr:cNvPr>
        <cdr:cNvSpPr txBox="1"/>
      </cdr:nvSpPr>
      <cdr:spPr>
        <a:xfrm xmlns:a="http://schemas.openxmlformats.org/drawingml/2006/main">
          <a:off x="6887373" y="4058660"/>
          <a:ext cx="1437394" cy="39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0,51 MEUR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0.26358</cdr:x>
      <cdr:y>0.79398</cdr:y>
    </cdr:from>
    <cdr:to>
      <cdr:x>0.4299</cdr:x>
      <cdr:y>0.87468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6AE3D2-0AB3-9146-C61E-DA1DB858D2A7}"/>
            </a:ext>
          </a:extLst>
        </cdr:cNvPr>
        <cdr:cNvSpPr txBox="1"/>
      </cdr:nvSpPr>
      <cdr:spPr>
        <a:xfrm xmlns:a="http://schemas.openxmlformats.org/drawingml/2006/main">
          <a:off x="2640482" y="3917623"/>
          <a:ext cx="1666200" cy="398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6,90 MEUR</a:t>
          </a:r>
        </a:p>
      </cdr:txBody>
    </cdr:sp>
  </cdr:relSizeAnchor>
  <cdr:relSizeAnchor xmlns:cdr="http://schemas.openxmlformats.org/drawingml/2006/chartDrawing">
    <cdr:from>
      <cdr:x>0.48554</cdr:x>
      <cdr:y>0.82437</cdr:y>
    </cdr:from>
    <cdr:to>
      <cdr:x>0.62805</cdr:x>
      <cdr:y>0.90237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FA0C7F2-AD71-9CA4-569A-648D991E44CF}"/>
            </a:ext>
          </a:extLst>
        </cdr:cNvPr>
        <cdr:cNvSpPr txBox="1"/>
      </cdr:nvSpPr>
      <cdr:spPr>
        <a:xfrm xmlns:a="http://schemas.openxmlformats.org/drawingml/2006/main">
          <a:off x="4864050" y="4067563"/>
          <a:ext cx="1427638" cy="384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0,00 MEUR</a:t>
          </a:r>
        </a:p>
      </cdr:txBody>
    </cdr:sp>
  </cdr:relSizeAnchor>
  <cdr:relSizeAnchor xmlns:cdr="http://schemas.openxmlformats.org/drawingml/2006/chartDrawing">
    <cdr:from>
      <cdr:x>0.68617</cdr:x>
      <cdr:y>0.81758</cdr:y>
    </cdr:from>
    <cdr:to>
      <cdr:x>0.82869</cdr:x>
      <cdr:y>0.89558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749EB5E-2AFD-BC3D-6743-073E44E55439}"/>
            </a:ext>
          </a:extLst>
        </cdr:cNvPr>
        <cdr:cNvSpPr txBox="1"/>
      </cdr:nvSpPr>
      <cdr:spPr>
        <a:xfrm xmlns:a="http://schemas.openxmlformats.org/drawingml/2006/main">
          <a:off x="6873944" y="4034061"/>
          <a:ext cx="1427738" cy="384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0,00 MEUR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0.25447</cdr:x>
      <cdr:y>0.45406</cdr:y>
    </cdr:from>
    <cdr:to>
      <cdr:x>0.41389</cdr:x>
      <cdr:y>0.53206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6AE3D2-0AB3-9146-C61E-DA1DB858D2A7}"/>
            </a:ext>
          </a:extLst>
        </cdr:cNvPr>
        <cdr:cNvSpPr txBox="1"/>
      </cdr:nvSpPr>
      <cdr:spPr>
        <a:xfrm xmlns:a="http://schemas.openxmlformats.org/drawingml/2006/main">
          <a:off x="2559571" y="2273271"/>
          <a:ext cx="1603510" cy="390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80,50</a:t>
          </a:r>
          <a:r>
            <a:rPr lang="hr-HR" sz="1600" b="1" kern="1200" baseline="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MEUR</a:t>
          </a:r>
        </a:p>
      </cdr:txBody>
    </cdr:sp>
  </cdr:relSizeAnchor>
  <cdr:relSizeAnchor xmlns:cdr="http://schemas.openxmlformats.org/drawingml/2006/chartDrawing">
    <cdr:from>
      <cdr:x>0.46808</cdr:x>
      <cdr:y>0.5</cdr:y>
    </cdr:from>
    <cdr:to>
      <cdr:x>0.63016</cdr:x>
      <cdr:y>0.5786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FA0C7F2-AD71-9CA4-569A-648D991E44CF}"/>
            </a:ext>
          </a:extLst>
        </cdr:cNvPr>
        <cdr:cNvSpPr txBox="1"/>
      </cdr:nvSpPr>
      <cdr:spPr>
        <a:xfrm xmlns:a="http://schemas.openxmlformats.org/drawingml/2006/main">
          <a:off x="4708151" y="2503283"/>
          <a:ext cx="1630266" cy="393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78,09 MEUR</a:t>
          </a:r>
        </a:p>
      </cdr:txBody>
    </cdr:sp>
  </cdr:relSizeAnchor>
  <cdr:relSizeAnchor xmlns:cdr="http://schemas.openxmlformats.org/drawingml/2006/chartDrawing">
    <cdr:from>
      <cdr:x>0.67719</cdr:x>
      <cdr:y>0.75544</cdr:y>
    </cdr:from>
    <cdr:to>
      <cdr:x>0.84471</cdr:x>
      <cdr:y>0.83344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749EB5E-2AFD-BC3D-6743-073E44E55439}"/>
            </a:ext>
          </a:extLst>
        </cdr:cNvPr>
        <cdr:cNvSpPr txBox="1"/>
      </cdr:nvSpPr>
      <cdr:spPr>
        <a:xfrm xmlns:a="http://schemas.openxmlformats.org/drawingml/2006/main">
          <a:off x="6811454" y="3782136"/>
          <a:ext cx="1684983" cy="390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bg1"/>
              </a:solidFill>
            </a:rPr>
            <a:t>21,88 MEUR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0.24829</cdr:x>
      <cdr:y>0.62341</cdr:y>
    </cdr:from>
    <cdr:to>
      <cdr:x>0.40771</cdr:x>
      <cdr:y>0.70141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6AE3D2-0AB3-9146-C61E-DA1DB858D2A7}"/>
            </a:ext>
          </a:extLst>
        </cdr:cNvPr>
        <cdr:cNvSpPr txBox="1"/>
      </cdr:nvSpPr>
      <cdr:spPr>
        <a:xfrm xmlns:a="http://schemas.openxmlformats.org/drawingml/2006/main">
          <a:off x="2509838" y="3025764"/>
          <a:ext cx="1611472" cy="378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10,05 MEUR</a:t>
          </a:r>
        </a:p>
      </cdr:txBody>
    </cdr:sp>
  </cdr:relSizeAnchor>
  <cdr:relSizeAnchor xmlns:cdr="http://schemas.openxmlformats.org/drawingml/2006/chartDrawing">
    <cdr:from>
      <cdr:x>0.46618</cdr:x>
      <cdr:y>0.76287</cdr:y>
    </cdr:from>
    <cdr:to>
      <cdr:x>0.60869</cdr:x>
      <cdr:y>0.84087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FA0C7F2-AD71-9CA4-569A-648D991E44CF}"/>
            </a:ext>
          </a:extLst>
        </cdr:cNvPr>
        <cdr:cNvSpPr txBox="1"/>
      </cdr:nvSpPr>
      <cdr:spPr>
        <a:xfrm xmlns:a="http://schemas.openxmlformats.org/drawingml/2006/main">
          <a:off x="2451090" y="2328859"/>
          <a:ext cx="749289" cy="238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3,93 MEUR</a:t>
          </a:r>
        </a:p>
      </cdr:txBody>
    </cdr:sp>
  </cdr:relSizeAnchor>
  <cdr:relSizeAnchor xmlns:cdr="http://schemas.openxmlformats.org/drawingml/2006/chartDrawing">
    <cdr:from>
      <cdr:x>0.68003</cdr:x>
      <cdr:y>0.82587</cdr:y>
    </cdr:from>
    <cdr:to>
      <cdr:x>0.82255</cdr:x>
      <cdr:y>0.90387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749EB5E-2AFD-BC3D-6743-073E44E55439}"/>
            </a:ext>
          </a:extLst>
        </cdr:cNvPr>
        <cdr:cNvSpPr txBox="1"/>
      </cdr:nvSpPr>
      <cdr:spPr>
        <a:xfrm xmlns:a="http://schemas.openxmlformats.org/drawingml/2006/main">
          <a:off x="6873945" y="4008425"/>
          <a:ext cx="1440641" cy="378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bg1"/>
              </a:solidFill>
            </a:rPr>
            <a:t>1,18 MEUR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0.25128</cdr:x>
      <cdr:y>0.44087</cdr:y>
    </cdr:from>
    <cdr:to>
      <cdr:x>0.41252</cdr:x>
      <cdr:y>0.5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6AE3D2-0AB3-9146-C61E-DA1DB858D2A7}"/>
            </a:ext>
          </a:extLst>
        </cdr:cNvPr>
        <cdr:cNvSpPr txBox="1"/>
      </cdr:nvSpPr>
      <cdr:spPr>
        <a:xfrm xmlns:a="http://schemas.openxmlformats.org/drawingml/2006/main">
          <a:off x="2542251" y="1999692"/>
          <a:ext cx="1631330" cy="268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22,00</a:t>
          </a:r>
          <a:r>
            <a:rPr lang="hr-HR" sz="1600" b="1" kern="1200" baseline="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MEUR</a:t>
          </a:r>
        </a:p>
      </cdr:txBody>
    </cdr:sp>
  </cdr:relSizeAnchor>
  <cdr:relSizeAnchor xmlns:cdr="http://schemas.openxmlformats.org/drawingml/2006/chartDrawing">
    <cdr:from>
      <cdr:x>0.46169</cdr:x>
      <cdr:y>0.50728</cdr:y>
    </cdr:from>
    <cdr:to>
      <cdr:x>0.62087</cdr:x>
      <cdr:y>0.58528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FA0C7F2-AD71-9CA4-569A-648D991E44CF}"/>
            </a:ext>
          </a:extLst>
        </cdr:cNvPr>
        <cdr:cNvSpPr txBox="1"/>
      </cdr:nvSpPr>
      <cdr:spPr>
        <a:xfrm xmlns:a="http://schemas.openxmlformats.org/drawingml/2006/main">
          <a:off x="4671055" y="2300913"/>
          <a:ext cx="1610488" cy="353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19,88 MEUR</a:t>
          </a:r>
        </a:p>
      </cdr:txBody>
    </cdr:sp>
  </cdr:relSizeAnchor>
  <cdr:relSizeAnchor xmlns:cdr="http://schemas.openxmlformats.org/drawingml/2006/chartDrawing">
    <cdr:from>
      <cdr:x>0.67942</cdr:x>
      <cdr:y>0.79167</cdr:y>
    </cdr:from>
    <cdr:to>
      <cdr:x>0.82194</cdr:x>
      <cdr:y>0.86967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749EB5E-2AFD-BC3D-6743-073E44E55439}"/>
            </a:ext>
          </a:extLst>
        </cdr:cNvPr>
        <cdr:cNvSpPr txBox="1"/>
      </cdr:nvSpPr>
      <cdr:spPr>
        <a:xfrm xmlns:a="http://schemas.openxmlformats.org/drawingml/2006/main">
          <a:off x="6873944" y="3590846"/>
          <a:ext cx="1441932" cy="353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bg1"/>
              </a:solidFill>
            </a:rPr>
            <a:t>2,81</a:t>
          </a:r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r-HR" sz="1600" b="1" kern="1200" dirty="0">
              <a:solidFill>
                <a:schemeClr val="bg1"/>
              </a:solidFill>
            </a:rPr>
            <a:t>MEUR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0.25906</cdr:x>
      <cdr:y>0.78834</cdr:y>
    </cdr:from>
    <cdr:to>
      <cdr:x>0.40036</cdr:x>
      <cdr:y>0.86905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6AE3D2-0AB3-9146-C61E-DA1DB858D2A7}"/>
            </a:ext>
          </a:extLst>
        </cdr:cNvPr>
        <cdr:cNvSpPr txBox="1"/>
      </cdr:nvSpPr>
      <cdr:spPr>
        <a:xfrm xmlns:a="http://schemas.openxmlformats.org/drawingml/2006/main">
          <a:off x="2606941" y="3918352"/>
          <a:ext cx="1421913" cy="401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2,48 MEUR</a:t>
          </a:r>
        </a:p>
      </cdr:txBody>
    </cdr:sp>
  </cdr:relSizeAnchor>
  <cdr:relSizeAnchor xmlns:cdr="http://schemas.openxmlformats.org/drawingml/2006/chartDrawing">
    <cdr:from>
      <cdr:x>0.47752</cdr:x>
      <cdr:y>0.82583</cdr:y>
    </cdr:from>
    <cdr:to>
      <cdr:x>0.62003</cdr:x>
      <cdr:y>0.90383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FA0C7F2-AD71-9CA4-569A-648D991E44CF}"/>
            </a:ext>
          </a:extLst>
        </cdr:cNvPr>
        <cdr:cNvSpPr txBox="1"/>
      </cdr:nvSpPr>
      <cdr:spPr>
        <a:xfrm xmlns:a="http://schemas.openxmlformats.org/drawingml/2006/main">
          <a:off x="4805277" y="4104675"/>
          <a:ext cx="1434089" cy="387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0,00 MEUR</a:t>
          </a:r>
        </a:p>
      </cdr:txBody>
    </cdr:sp>
  </cdr:relSizeAnchor>
  <cdr:relSizeAnchor xmlns:cdr="http://schemas.openxmlformats.org/drawingml/2006/chartDrawing">
    <cdr:from>
      <cdr:x>0.68309</cdr:x>
      <cdr:y>0.83</cdr:y>
    </cdr:from>
    <cdr:to>
      <cdr:x>0.82561</cdr:x>
      <cdr:y>0.908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749EB5E-2AFD-BC3D-6743-073E44E55439}"/>
            </a:ext>
          </a:extLst>
        </cdr:cNvPr>
        <cdr:cNvSpPr txBox="1"/>
      </cdr:nvSpPr>
      <cdr:spPr>
        <a:xfrm xmlns:a="http://schemas.openxmlformats.org/drawingml/2006/main">
          <a:off x="6873944" y="4125381"/>
          <a:ext cx="1434190" cy="387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0,00 MEUR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0.25622</cdr:x>
      <cdr:y>0.43008</cdr:y>
    </cdr:from>
    <cdr:to>
      <cdr:x>0.41564</cdr:x>
      <cdr:y>0.50808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6AE3D2-0AB3-9146-C61E-DA1DB858D2A7}"/>
            </a:ext>
          </a:extLst>
        </cdr:cNvPr>
        <cdr:cNvSpPr txBox="1"/>
      </cdr:nvSpPr>
      <cdr:spPr>
        <a:xfrm xmlns:a="http://schemas.openxmlformats.org/drawingml/2006/main">
          <a:off x="2587647" y="2083122"/>
          <a:ext cx="1610029" cy="377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33,00 MEUR</a:t>
          </a:r>
        </a:p>
      </cdr:txBody>
    </cdr:sp>
  </cdr:relSizeAnchor>
  <cdr:relSizeAnchor xmlns:cdr="http://schemas.openxmlformats.org/drawingml/2006/chartDrawing">
    <cdr:from>
      <cdr:x>0.4721</cdr:x>
      <cdr:y>0.72062</cdr:y>
    </cdr:from>
    <cdr:to>
      <cdr:x>0.63708</cdr:x>
      <cdr:y>0.79862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FA0C7F2-AD71-9CA4-569A-648D991E44CF}"/>
            </a:ext>
          </a:extLst>
        </cdr:cNvPr>
        <cdr:cNvSpPr txBox="1"/>
      </cdr:nvSpPr>
      <cdr:spPr>
        <a:xfrm xmlns:a="http://schemas.openxmlformats.org/drawingml/2006/main">
          <a:off x="4767826" y="3490420"/>
          <a:ext cx="1666181" cy="377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12,48 MEUR</a:t>
          </a:r>
        </a:p>
      </cdr:txBody>
    </cdr:sp>
  </cdr:relSizeAnchor>
  <cdr:relSizeAnchor xmlns:cdr="http://schemas.openxmlformats.org/drawingml/2006/chartDrawing">
    <cdr:from>
      <cdr:x>0.68064</cdr:x>
      <cdr:y>0.79975</cdr:y>
    </cdr:from>
    <cdr:to>
      <cdr:x>0.82316</cdr:x>
      <cdr:y>0.87775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749EB5E-2AFD-BC3D-6743-073E44E55439}"/>
            </a:ext>
          </a:extLst>
        </cdr:cNvPr>
        <cdr:cNvSpPr txBox="1"/>
      </cdr:nvSpPr>
      <cdr:spPr>
        <a:xfrm xmlns:a="http://schemas.openxmlformats.org/drawingml/2006/main">
          <a:off x="6873945" y="3873660"/>
          <a:ext cx="1439351" cy="377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1,03 MEUR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0.27513</cdr:x>
      <cdr:y>0.64871</cdr:y>
    </cdr:from>
    <cdr:to>
      <cdr:x>0.43455</cdr:x>
      <cdr:y>0.72671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6AE3D2-0AB3-9146-C61E-DA1DB858D2A7}"/>
            </a:ext>
          </a:extLst>
        </cdr:cNvPr>
        <cdr:cNvSpPr txBox="1"/>
      </cdr:nvSpPr>
      <cdr:spPr>
        <a:xfrm xmlns:a="http://schemas.openxmlformats.org/drawingml/2006/main">
          <a:off x="2783564" y="3095104"/>
          <a:ext cx="1612916" cy="372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9,23 MEUR</a:t>
          </a:r>
        </a:p>
      </cdr:txBody>
    </cdr:sp>
  </cdr:relSizeAnchor>
  <cdr:relSizeAnchor xmlns:cdr="http://schemas.openxmlformats.org/drawingml/2006/chartDrawing">
    <cdr:from>
      <cdr:x>0.48327</cdr:x>
      <cdr:y>0.66533</cdr:y>
    </cdr:from>
    <cdr:to>
      <cdr:x>0.62578</cdr:x>
      <cdr:y>0.74333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FA0C7F2-AD71-9CA4-569A-648D991E44CF}"/>
            </a:ext>
          </a:extLst>
        </cdr:cNvPr>
        <cdr:cNvSpPr txBox="1"/>
      </cdr:nvSpPr>
      <cdr:spPr>
        <a:xfrm xmlns:a="http://schemas.openxmlformats.org/drawingml/2006/main">
          <a:off x="4889390" y="3174425"/>
          <a:ext cx="1441830" cy="372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8,84</a:t>
          </a:r>
          <a:r>
            <a:rPr lang="hr-HR" sz="1600" b="1" kern="1200" baseline="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MEUR</a:t>
          </a:r>
        </a:p>
      </cdr:txBody>
    </cdr:sp>
  </cdr:relSizeAnchor>
  <cdr:relSizeAnchor xmlns:cdr="http://schemas.openxmlformats.org/drawingml/2006/chartDrawing">
    <cdr:from>
      <cdr:x>0.66907</cdr:x>
      <cdr:y>0.77991</cdr:y>
    </cdr:from>
    <cdr:to>
      <cdr:x>0.85181</cdr:x>
      <cdr:y>0.84034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749EB5E-2AFD-BC3D-6743-073E44E55439}"/>
            </a:ext>
          </a:extLst>
        </cdr:cNvPr>
        <cdr:cNvSpPr txBox="1"/>
      </cdr:nvSpPr>
      <cdr:spPr>
        <a:xfrm xmlns:a="http://schemas.openxmlformats.org/drawingml/2006/main">
          <a:off x="3517836" y="2386823"/>
          <a:ext cx="960819" cy="184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bg1"/>
              </a:solidFill>
            </a:rPr>
            <a:t>2,63 MEUR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0.26262</cdr:x>
      <cdr:y>0.77586</cdr:y>
    </cdr:from>
    <cdr:to>
      <cdr:x>0.42204</cdr:x>
      <cdr:y>0.83933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6AE3D2-0AB3-9146-C61E-DA1DB858D2A7}"/>
            </a:ext>
          </a:extLst>
        </cdr:cNvPr>
        <cdr:cNvSpPr txBox="1"/>
      </cdr:nvSpPr>
      <cdr:spPr>
        <a:xfrm xmlns:a="http://schemas.openxmlformats.org/drawingml/2006/main">
          <a:off x="2649877" y="3666653"/>
          <a:ext cx="1608586" cy="299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2,70 MEUR</a:t>
          </a:r>
        </a:p>
      </cdr:txBody>
    </cdr:sp>
  </cdr:relSizeAnchor>
  <cdr:relSizeAnchor xmlns:cdr="http://schemas.openxmlformats.org/drawingml/2006/chartDrawing">
    <cdr:from>
      <cdr:x>0.47479</cdr:x>
      <cdr:y>0.79207</cdr:y>
    </cdr:from>
    <cdr:to>
      <cdr:x>0.6173</cdr:x>
      <cdr:y>0.87007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FA0C7F2-AD71-9CA4-569A-648D991E44CF}"/>
            </a:ext>
          </a:extLst>
        </cdr:cNvPr>
        <cdr:cNvSpPr txBox="1"/>
      </cdr:nvSpPr>
      <cdr:spPr>
        <a:xfrm xmlns:a="http://schemas.openxmlformats.org/drawingml/2006/main">
          <a:off x="4790769" y="3743256"/>
          <a:ext cx="1437959" cy="368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0,50 MEUR</a:t>
          </a:r>
        </a:p>
      </cdr:txBody>
    </cdr:sp>
  </cdr:relSizeAnchor>
  <cdr:relSizeAnchor xmlns:cdr="http://schemas.openxmlformats.org/drawingml/2006/chartDrawing">
    <cdr:from>
      <cdr:x>0.68794</cdr:x>
      <cdr:y>0.81577</cdr:y>
    </cdr:from>
    <cdr:to>
      <cdr:x>0.83046</cdr:x>
      <cdr:y>0.89377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749EB5E-2AFD-BC3D-6743-073E44E55439}"/>
            </a:ext>
          </a:extLst>
        </cdr:cNvPr>
        <cdr:cNvSpPr txBox="1"/>
      </cdr:nvSpPr>
      <cdr:spPr>
        <a:xfrm xmlns:a="http://schemas.openxmlformats.org/drawingml/2006/main">
          <a:off x="6941456" y="3855260"/>
          <a:ext cx="1438060" cy="368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0,01 MEUR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0.25185</cdr:x>
      <cdr:y>0.67999</cdr:y>
    </cdr:from>
    <cdr:to>
      <cdr:x>0.41127</cdr:x>
      <cdr:y>0.75799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6AE3D2-0AB3-9146-C61E-DA1DB858D2A7}"/>
            </a:ext>
          </a:extLst>
        </cdr:cNvPr>
        <cdr:cNvSpPr txBox="1"/>
      </cdr:nvSpPr>
      <cdr:spPr>
        <a:xfrm xmlns:a="http://schemas.openxmlformats.org/drawingml/2006/main">
          <a:off x="2541236" y="3268992"/>
          <a:ext cx="1608586" cy="374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23,62 MEUR</a:t>
          </a:r>
        </a:p>
      </cdr:txBody>
    </cdr:sp>
  </cdr:relSizeAnchor>
  <cdr:relSizeAnchor xmlns:cdr="http://schemas.openxmlformats.org/drawingml/2006/chartDrawing">
    <cdr:from>
      <cdr:x>0.46616</cdr:x>
      <cdr:y>0.77452</cdr:y>
    </cdr:from>
    <cdr:to>
      <cdr:x>0.64309</cdr:x>
      <cdr:y>0.85252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FA0C7F2-AD71-9CA4-569A-648D991E44CF}"/>
            </a:ext>
          </a:extLst>
        </cdr:cNvPr>
        <cdr:cNvSpPr txBox="1"/>
      </cdr:nvSpPr>
      <cdr:spPr>
        <a:xfrm xmlns:a="http://schemas.openxmlformats.org/drawingml/2006/main">
          <a:off x="4703711" y="3723422"/>
          <a:ext cx="1785266" cy="374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10,55 MEUR</a:t>
          </a:r>
        </a:p>
      </cdr:txBody>
    </cdr:sp>
  </cdr:relSizeAnchor>
  <cdr:relSizeAnchor xmlns:cdr="http://schemas.openxmlformats.org/drawingml/2006/chartDrawing">
    <cdr:from>
      <cdr:x>0.68125</cdr:x>
      <cdr:y>0.81908</cdr:y>
    </cdr:from>
    <cdr:to>
      <cdr:x>0.82377</cdr:x>
      <cdr:y>0.89708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749EB5E-2AFD-BC3D-6743-073E44E55439}"/>
            </a:ext>
          </a:extLst>
        </cdr:cNvPr>
        <cdr:cNvSpPr txBox="1"/>
      </cdr:nvSpPr>
      <cdr:spPr>
        <a:xfrm xmlns:a="http://schemas.openxmlformats.org/drawingml/2006/main">
          <a:off x="6873944" y="3937647"/>
          <a:ext cx="1438060" cy="374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600" b="1" kern="1200" dirty="0">
              <a:solidFill>
                <a:schemeClr val="bg1"/>
              </a:solidFill>
            </a:rPr>
            <a:t>4,54 MEUR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1" cy="495029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2"/>
            <a:ext cx="2918831" cy="495029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fld id="{E42D2854-AC1E-4DAB-862D-F7BDB0CC4C11}" type="datetimeFigureOut">
              <a:rPr lang="hr-HR" smtClean="0"/>
              <a:t>17.12.2025.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12" tIns="45706" rIns="91412" bIns="457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fld id="{929294EB-5E2D-4A06-AC7A-7A1C179946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52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F5A2B-61B1-4B2F-94EF-14762939A180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1081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ITU ALOKACIJA – 652,27 MEUR. Isplate uključuju SRUP-ove.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542">
              <a:defRPr/>
            </a:pPr>
            <a:fld id="{B1621311-2057-481F-ADA1-E5F6245A8816}" type="slidenum">
              <a:rPr lang="hr-HR">
                <a:solidFill>
                  <a:prstClr val="black"/>
                </a:solidFill>
                <a:latin typeface="Aptos" panose="02110004020202020204"/>
              </a:rPr>
              <a:pPr defTabSz="907542">
                <a:defRPr/>
              </a:pPr>
              <a:t>4</a:t>
            </a:fld>
            <a:endParaRPr lang="hr-HR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7595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BFD40-03BB-394D-9439-39BC4EFFF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397D31-61FF-5A61-41C8-E5BE43C85F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723D3B-8084-BC83-8A30-D480AB5C0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0BC3F-488C-9804-27D9-0DD68B48C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542">
              <a:defRPr/>
            </a:pPr>
            <a:fld id="{B1621311-2057-481F-ADA1-E5F6245A8816}" type="slidenum">
              <a:rPr lang="hr-HR">
                <a:solidFill>
                  <a:prstClr val="black"/>
                </a:solidFill>
                <a:latin typeface="Aptos" panose="02110004020202020204"/>
              </a:rPr>
              <a:pPr defTabSz="907542">
                <a:defRPr/>
              </a:pPr>
              <a:t>5</a:t>
            </a:fld>
            <a:endParaRPr lang="hr-HR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43070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83CEA-1118-4570-21E7-A71C33D49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1A4756-75E5-CDCE-FA04-6251273D2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959FD0-D18B-CA7D-B9A3-6BBA239E4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72DB5-203A-9285-4D7D-A7E613B81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542">
              <a:defRPr/>
            </a:pPr>
            <a:fld id="{B1621311-2057-481F-ADA1-E5F6245A8816}" type="slidenum">
              <a:rPr lang="hr-HR">
                <a:solidFill>
                  <a:prstClr val="black"/>
                </a:solidFill>
                <a:latin typeface="Aptos" panose="02110004020202020204"/>
              </a:rPr>
              <a:pPr defTabSz="907542">
                <a:defRPr/>
              </a:pPr>
              <a:t>6</a:t>
            </a:fld>
            <a:endParaRPr lang="hr-HR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28102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542">
              <a:defRPr/>
            </a:pPr>
            <a:fld id="{B1621311-2057-481F-ADA1-E5F6245A8816}" type="slidenum">
              <a:rPr lang="hr-HR">
                <a:solidFill>
                  <a:prstClr val="black"/>
                </a:solidFill>
                <a:latin typeface="Aptos" panose="02110004020202020204"/>
              </a:rPr>
              <a:pPr defTabSz="907542">
                <a:defRPr/>
              </a:pPr>
              <a:t>22</a:t>
            </a:fld>
            <a:endParaRPr lang="hr-HR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391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9576E-CD6F-B395-883B-2DF75D04E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289F5E-2A11-1513-7275-3F9880175E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FBA671-91BF-5B5A-EA22-67F7F7033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0630A-78DA-93C8-3D00-75CFB5F7AD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F5A2B-61B1-4B2F-94EF-14762939A180}" type="slidenum">
              <a:rPr lang="hr-HR" smtClean="0"/>
              <a:t>51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213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319C2-E11A-4D4B-975C-E71919B9C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04459C-27BD-45E5-B333-3545920F1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3C998-9B38-45CD-A366-2B08176F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1224-C33E-4808-8BF7-4B258A6E0E5C}" type="datetimeFigureOut">
              <a:rPr lang="hr-HR" smtClean="0"/>
              <a:t>17.12.2025.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E75EB-1697-459B-81D1-DFA4904F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6627E-2BAE-40D6-9309-AE9C821D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BD6A-5C4A-4AFD-8850-A4CA39C1C08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847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E592-7210-4299-9126-49C93ADB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E53AC4-4480-4B84-97EB-DDA0F680E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B50CC-43CE-4DAE-83D8-0E16002A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1224-C33E-4808-8BF7-4B258A6E0E5C}" type="datetimeFigureOut">
              <a:rPr lang="hr-HR" smtClean="0"/>
              <a:t>17.12.2025.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54247-6181-42BB-BA8B-9F24AACE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E76E4-F8CA-4EB5-AB45-70227778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BD6A-5C4A-4AFD-8850-A4CA39C1C08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86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CCFC0C-DF0E-4CA0-96E9-0B23F70E36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C066A-AEE4-4D1F-B275-84AF2A8CE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2D961-0BC5-48AC-9C7E-E73E275DF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1224-C33E-4808-8BF7-4B258A6E0E5C}" type="datetimeFigureOut">
              <a:rPr lang="hr-HR" smtClean="0"/>
              <a:t>17.12.2025.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72B11-579A-4858-B32B-C0550D13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67960-C3B6-4E93-AF3C-3383E431F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BD6A-5C4A-4AFD-8850-A4CA39C1C08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7229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6163A-DD2F-E067-4C73-D4D5A9DBB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719FC-A8DF-3993-B765-0A8F069FC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B4684-CDA3-4DC9-1DF0-9ABE7230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240-83E4-44C5-89DC-65D9BC03C3A8}" type="datetimeFigureOut">
              <a:rPr lang="hr-HR" smtClean="0"/>
              <a:t>17.12.2025.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CE57F-EBFB-6609-885F-4264CA2F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A5FED-D376-9B9A-2F75-891FF51A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9D0-CFFB-4FAB-A0D3-BCBBB2A38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248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C699-713E-FCCC-F06D-173D4E4F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2A5AE-1C16-DD5C-DB0F-9D6B1EABB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56E3F-0C9A-1718-EC6E-BAA36A6C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240-83E4-44C5-89DC-65D9BC03C3A8}" type="datetimeFigureOut">
              <a:rPr lang="hr-HR" smtClean="0"/>
              <a:t>17.12.2025.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9E778-08F9-0ABC-2337-E4D7DECBA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5F1A5-6C39-47FB-26B3-89A0AE17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9D0-CFFB-4FAB-A0D3-BCBBB2A38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8745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B284-C93D-62D1-0FCB-CF199FB6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D625E-9312-00FA-6D99-BD4517DD1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7F8F4-F7B5-29B1-47FC-7DDAA6559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240-83E4-44C5-89DC-65D9BC03C3A8}" type="datetimeFigureOut">
              <a:rPr lang="hr-HR" smtClean="0"/>
              <a:t>17.12.2025.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C95C2-786D-B005-90B7-0C9C4A60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F4327-CB39-EFCB-84D5-18CB479E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9D0-CFFB-4FAB-A0D3-BCBBB2A38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3486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B04D-433F-D3F4-2A75-6ED3FAA9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C6B24-F02F-AEA4-368F-4BCCA567F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4B8C0-FA84-8FC2-83CF-367AEC6C3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8B45E-5965-7E70-F94D-C99F19C8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240-83E4-44C5-89DC-65D9BC03C3A8}" type="datetimeFigureOut">
              <a:rPr lang="hr-HR" smtClean="0"/>
              <a:t>17.12.2025.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B160F-44D5-3906-4DAF-B219DCF7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03521-6763-4A09-3E31-9605C1F3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9D0-CFFB-4FAB-A0D3-BCBBB2A38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010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D00E-1181-FB3E-A9DD-7F6F7B21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C814E-A65B-9BD3-A03A-8DF61551B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F3082-8F2F-0563-629A-ED319A7FB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6788E-D991-94DC-EEA5-CAD77BA40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9D8D2A-631A-B058-0B9F-FBC278BAF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BB6F54-6B1D-3B9C-DFBA-8EE58F3B6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240-83E4-44C5-89DC-65D9BC03C3A8}" type="datetimeFigureOut">
              <a:rPr lang="hr-HR" smtClean="0"/>
              <a:t>17.12.2025.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AD48A3-1429-5F3E-F24F-2F550C4B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5C0148-7F83-7789-F757-84887EA1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9D0-CFFB-4FAB-A0D3-BCBBB2A38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8041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959E-2C3C-BBFC-EB7C-7F32E06E4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84065-B795-AF0E-2A62-2269DCDE0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240-83E4-44C5-89DC-65D9BC03C3A8}" type="datetimeFigureOut">
              <a:rPr lang="hr-HR" smtClean="0"/>
              <a:t>17.12.2025.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395DC-7038-A0D1-90B4-0C181FE7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B5B83-E808-3697-155A-722D0DD4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9D0-CFFB-4FAB-A0D3-BCBBB2A38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4973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9385B-A9FC-FCD5-1D3B-55D8FF13C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240-83E4-44C5-89DC-65D9BC03C3A8}" type="datetimeFigureOut">
              <a:rPr lang="hr-HR" smtClean="0"/>
              <a:t>17.12.2025.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E47B8C-932D-2BCF-4B3F-4A24EB216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2B31B-51DF-A462-CA02-A67693A7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9D0-CFFB-4FAB-A0D3-BCBBB2A38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4592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D9C91-C9EA-94FF-49A1-49E85C0D8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C150E-A86D-4710-1B9B-505194AD5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07916-F678-1C5C-1DE3-002D9EB38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16702-3DFC-B050-25EE-138FFC6C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240-83E4-44C5-89DC-65D9BC03C3A8}" type="datetimeFigureOut">
              <a:rPr lang="hr-HR" smtClean="0"/>
              <a:t>17.12.2025.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56426-12E5-9E0E-C2EE-E91D5705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9CFED-F6B0-8BC2-6D93-FB069671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9D0-CFFB-4FAB-A0D3-BCBBB2A38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147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6D4F8-A351-455D-A07A-9881049AD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29F0A-9B7D-4489-B670-DB8D81C5B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B7430-328E-431A-98C5-C5CEB8FB3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1224-C33E-4808-8BF7-4B258A6E0E5C}" type="datetimeFigureOut">
              <a:rPr lang="hr-HR" smtClean="0"/>
              <a:t>17.12.2025.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751A6-3EB4-4747-8020-838A96A9F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5756D-285F-48AE-8510-952898AD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BD6A-5C4A-4AFD-8850-A4CA39C1C08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8961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C955-4BD2-2FF4-25D8-107D948D2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CA2C8-6C6E-F1D9-1417-E71FD8FB4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F814F-17BB-18E2-66B4-AF2D02FA0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17CA2-2F3E-3984-916E-E9AA4EE5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240-83E4-44C5-89DC-65D9BC03C3A8}" type="datetimeFigureOut">
              <a:rPr lang="hr-HR" smtClean="0"/>
              <a:t>17.12.2025.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7099B-4ED7-BB97-2E87-CC1048A8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7AB90-3296-CB91-C0E9-C538D1D6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9D0-CFFB-4FAB-A0D3-BCBBB2A38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5568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2F8E-7DE0-918F-819F-7E922C80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A1DF8-3380-BE00-027C-CF2263096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A59B1-E7D8-6F44-B92D-36D523227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240-83E4-44C5-89DC-65D9BC03C3A8}" type="datetimeFigureOut">
              <a:rPr lang="hr-HR" smtClean="0"/>
              <a:t>17.12.2025.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75C32-B65B-6310-6C3C-6DD632BD6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89201-B007-0DD9-7851-19822CA5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9D0-CFFB-4FAB-A0D3-BCBBB2A38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8944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EB12A-4427-445F-EB5F-0AF986D3A3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0344A4-2F31-7C2B-9835-7891F2481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0B060-6CC7-55AD-D864-7FBBC42DD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240-83E4-44C5-89DC-65D9BC03C3A8}" type="datetimeFigureOut">
              <a:rPr lang="hr-HR" smtClean="0"/>
              <a:t>17.12.2025.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BFB3C-43E6-4C5D-F6F6-29D419AF5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578C9-3503-FFE1-D915-C89E25EE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D9D0-CFFB-4FAB-A0D3-BCBBB2A38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695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A5D8-2293-4675-904A-D76F5C1B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0CC37-03C5-402A-9925-605A0556C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F53DE-901D-45B3-9FF5-736C1AFDF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1224-C33E-4808-8BF7-4B258A6E0E5C}" type="datetimeFigureOut">
              <a:rPr lang="hr-HR" smtClean="0"/>
              <a:t>17.12.2025.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D3A85-89C1-4FCD-ACB5-70C61D0C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534FA-7125-44BF-A7F2-8E656643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BD6A-5C4A-4AFD-8850-A4CA39C1C08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624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491AE-DE32-42B9-A565-8478A588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86719-E74F-4C67-9509-1B63A2852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90967-957E-425F-B6DB-71225B9C6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4C0F7-A29E-4D59-81F7-68479FBD3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1224-C33E-4808-8BF7-4B258A6E0E5C}" type="datetimeFigureOut">
              <a:rPr lang="hr-HR" smtClean="0"/>
              <a:t>17.12.2025.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E4543-3801-4160-8D74-06BA6905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001AE-21E6-49F9-A4B3-112BBC6A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BD6A-5C4A-4AFD-8850-A4CA39C1C08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265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E55C-2BDB-4DDB-8270-A409B3918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96AB6-B855-4942-A4B3-CE14F0883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05D97-9EF4-4FD8-AC46-306F0ACEC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C8FBE7-89D1-4E40-A09C-EABC6A24B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64F68A-6F1D-48FC-B5DE-593334676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FFD3C8-F957-4077-8677-92AD8300D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1224-C33E-4808-8BF7-4B258A6E0E5C}" type="datetimeFigureOut">
              <a:rPr lang="hr-HR" smtClean="0"/>
              <a:t>17.12.2025.</a:t>
            </a:fld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4974B8-A64D-456C-BCC0-FA20F364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5F5B78-9526-4962-87CC-3B8B222D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BD6A-5C4A-4AFD-8850-A4CA39C1C08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258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A4377-0D3F-4633-B459-DAF40333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747C1A-FB5D-4400-83A9-8127A8EC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1224-C33E-4808-8BF7-4B258A6E0E5C}" type="datetimeFigureOut">
              <a:rPr lang="hr-HR" smtClean="0"/>
              <a:t>17.12.2025.</a:t>
            </a:fld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7C2E9-BD33-4897-B4AD-82C2B2C5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BD636-86E2-4DD1-BA5B-013C41E84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BD6A-5C4A-4AFD-8850-A4CA39C1C08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161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F88D3E-8B39-47B2-84E5-B4336736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1224-C33E-4808-8BF7-4B258A6E0E5C}" type="datetimeFigureOut">
              <a:rPr lang="hr-HR" smtClean="0"/>
              <a:t>17.12.2025.</a:t>
            </a:fld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40103-A137-4D41-A49C-2AA3308C5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0622D-3B41-4694-A1E4-75AF4158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BD6A-5C4A-4AFD-8850-A4CA39C1C08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082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12239-C259-4E83-AF43-37871DB2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0D8BE-8A62-4106-B2C0-FBA7572F8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DA035-DBEA-46EA-87EC-1B4041F2C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8D23E-759D-417D-9944-88ACB42E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1224-C33E-4808-8BF7-4B258A6E0E5C}" type="datetimeFigureOut">
              <a:rPr lang="hr-HR" smtClean="0"/>
              <a:t>17.12.2025.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BA8EC-4318-4C30-A399-04A5F3FA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12CEA-E284-4D97-B2B2-98663DB3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BD6A-5C4A-4AFD-8850-A4CA39C1C08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40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DE85-850A-4CF0-9F27-82B7D7584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18EC0-22D8-4786-92C2-07A757647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D69A0-4E50-4DC3-849A-FF950DBC1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7DA31-BE25-4EED-B7B9-BE18CD68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1224-C33E-4808-8BF7-4B258A6E0E5C}" type="datetimeFigureOut">
              <a:rPr lang="hr-HR" smtClean="0"/>
              <a:t>17.12.2025.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D6232-F3A7-4500-A6D0-6884D2F90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DC6D7-FBE3-4D8D-87F8-8473C126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BD6A-5C4A-4AFD-8850-A4CA39C1C08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819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C01DA9-585F-4E1F-8FB4-F981D0D82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02346-0EF9-4966-B566-780C9235D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10FF4-2E5C-44B8-B6BB-A8C5E5CBA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81224-C33E-4808-8BF7-4B258A6E0E5C}" type="datetimeFigureOut">
              <a:rPr lang="hr-HR" smtClean="0"/>
              <a:t>17.12.2025.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964B9-15ED-42DD-A595-28F60911E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F02E4-C35B-4F54-AB9B-D2490EB56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7BD6A-5C4A-4AFD-8850-A4CA39C1C08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0921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244BC9-BD58-609F-AC28-929817F60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2869E-881C-DEE1-854E-AF21C857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71B5D-F42F-5F9A-4CF9-ECCFF4026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768240-83E4-44C5-89DC-65D9BC03C3A8}" type="datetimeFigureOut">
              <a:rPr lang="hr-HR" smtClean="0"/>
              <a:t>17.12.2025.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2D8B3-B813-6718-CB99-73DD03E2A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05E08-6A6B-0F40-7B6E-239674304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5FD9D0-CFFB-4FAB-A0D3-BCBBB2A38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957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http://europa.eu/abc/symbols/emblem/images/flag_1.gif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europa.eu/abc/symbols/emblem/images/flag_1.gif" TargetMode="Externa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europa.eu/abc/symbols/emblem/images/flag_1.gif" TargetMode="Externa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5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5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5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5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0.xml"/><Relationship Id="rId7" Type="http://schemas.openxmlformats.org/officeDocument/2006/relationships/image" Target="../media/image5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1.xml"/><Relationship Id="rId7" Type="http://schemas.openxmlformats.org/officeDocument/2006/relationships/image" Target="../media/image5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2.xml"/><Relationship Id="rId7" Type="http://schemas.openxmlformats.org/officeDocument/2006/relationships/image" Target="../media/image5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http://europa.eu/abc/symbols/emblem/images/flag_1.gif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54CCD80D-B20F-4465-BA1A-B8928A033D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r="-2" b="-2"/>
          <a:stretch/>
        </p:blipFill>
        <p:spPr>
          <a:xfrm>
            <a:off x="7010935" y="996324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47738F2F-000D-4853-8CB6-E020F68BEA92}"/>
              </a:ext>
            </a:extLst>
          </p:cNvPr>
          <p:cNvSpPr txBox="1">
            <a:spLocks/>
          </p:cNvSpPr>
          <p:nvPr/>
        </p:nvSpPr>
        <p:spPr>
          <a:xfrm>
            <a:off x="1156498" y="132228"/>
            <a:ext cx="930938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sr-Latn-R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tx2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B9A557B-64BC-3721-A452-03818A8F9610}"/>
              </a:ext>
            </a:extLst>
          </p:cNvPr>
          <p:cNvSpPr txBox="1"/>
          <p:nvPr/>
        </p:nvSpPr>
        <p:spPr>
          <a:xfrm>
            <a:off x="360039" y="2032730"/>
            <a:ext cx="7447356" cy="1706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hr-HR" sz="2400" dirty="0">
                <a:solidFill>
                  <a:srgbClr val="00206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13</a:t>
            </a:r>
            <a:r>
              <a:rPr lang="hr-HR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. Koordinacijski sastanak predstavnika Ministarstva regionalnoga razvoja</a:t>
            </a:r>
            <a:r>
              <a:rPr lang="hr-HR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i fondova Europske unije i </a:t>
            </a:r>
          </a:p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hr-HR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gradova središta urbanih područja u kojima se provodi </a:t>
            </a:r>
          </a:p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hr-HR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ITU mehanizam</a:t>
            </a:r>
            <a:r>
              <a:rPr lang="hr-HR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u financijskoj perspektivi 2021. - 2027.</a:t>
            </a:r>
            <a:endParaRPr lang="hr-HR" sz="24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4A9DB1D-C52F-544D-04EF-86A36FDD0E0A}"/>
              </a:ext>
            </a:extLst>
          </p:cNvPr>
          <p:cNvSpPr txBox="1"/>
          <p:nvPr/>
        </p:nvSpPr>
        <p:spPr>
          <a:xfrm>
            <a:off x="2131347" y="4266784"/>
            <a:ext cx="559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         </a:t>
            </a:r>
            <a:r>
              <a:rPr lang="hr-HR" sz="2200" dirty="0">
                <a:solidFill>
                  <a:srgbClr val="002060"/>
                </a:solidFill>
                <a:ea typeface="+mj-ea"/>
                <a:cs typeface="Calibri Light" panose="020F0302020204030204" pitchFamily="34" charset="0"/>
              </a:rPr>
              <a:t>Zagreb</a:t>
            </a:r>
            <a:r>
              <a:rPr lang="hr-HR" sz="2200">
                <a:solidFill>
                  <a:srgbClr val="002060"/>
                </a:solidFill>
                <a:cs typeface="Calibri Light" panose="020F0302020204030204" pitchFamily="34" charset="0"/>
              </a:rPr>
              <a:t>, 17. prosinca 2025</a:t>
            </a:r>
            <a:r>
              <a:rPr lang="hr-HR" sz="2200" dirty="0">
                <a:solidFill>
                  <a:srgbClr val="002060"/>
                </a:solidFill>
                <a:cs typeface="Calibri Light" panose="020F030202020403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AA755A-BEE4-4360-9A06-D1C2F8EC41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8" y="5942992"/>
            <a:ext cx="19272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Normal reproduction in colour">
            <a:extLst>
              <a:ext uri="{FF2B5EF4-FFF2-40B4-BE49-F238E27FC236}">
                <a16:creationId xmlns:a16="http://schemas.microsoft.com/office/drawing/2014/main" id="{6CD65285-A4E4-4A9E-81AC-5FD71721AEFC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943" y="5861676"/>
            <a:ext cx="662940" cy="438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85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47962-3C7D-7D8D-B103-9F0ED1127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E0E2C-5812-1E13-9B44-55516F45A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25444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UP ČAKOVEC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8888150-2E7D-736A-AB22-9BD8FFB34D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075810"/>
              </p:ext>
            </p:extLst>
          </p:nvPr>
        </p:nvGraphicFramePr>
        <p:xfrm>
          <a:off x="838200" y="1213867"/>
          <a:ext cx="10424160" cy="472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E6B0210-6304-8285-2311-66DD2A32E4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2AC9CB-CF5B-5C71-00CA-90178B4A15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B7C9630-34CE-8283-88CF-BEFC80B2802E}"/>
              </a:ext>
            </a:extLst>
          </p:cNvPr>
          <p:cNvSpPr/>
          <p:nvPr/>
        </p:nvSpPr>
        <p:spPr>
          <a:xfrm>
            <a:off x="10211308" y="2443671"/>
            <a:ext cx="1515872" cy="13597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zaposleni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3/5</a:t>
            </a:r>
          </a:p>
        </p:txBody>
      </p:sp>
    </p:spTree>
    <p:extLst>
      <p:ext uri="{BB962C8B-B14F-4D97-AF65-F5344CB8AC3E}">
        <p14:creationId xmlns:p14="http://schemas.microsoft.com/office/powerpoint/2010/main" val="2952081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6C6D8-DA8E-ECEB-7EF2-AECE7390B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31A9-FA8D-D839-74C1-CC1B2CCD6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25444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UP DUBROVNIK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0D609B-EB28-B2C1-5CFB-A5F4A6E64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D32F39-AAAE-7851-9D59-B981215DF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4FE279E-5443-4957-922A-EF13C8F38D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269808"/>
              </p:ext>
            </p:extLst>
          </p:nvPr>
        </p:nvGraphicFramePr>
        <p:xfrm>
          <a:off x="746760" y="1312752"/>
          <a:ext cx="10117398" cy="453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37602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CF617-4A1E-7B15-C089-1FC046ACE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98985-53D0-8B0B-8776-407AD8660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25444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UP DUBROVNIK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A301EC1-CDC0-F423-6726-417660B967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311052"/>
              </p:ext>
            </p:extLst>
          </p:nvPr>
        </p:nvGraphicFramePr>
        <p:xfrm>
          <a:off x="838200" y="1213867"/>
          <a:ext cx="10424160" cy="472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AA148C1-D5F8-66F6-C5FB-A5880B1EF4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85034E-0B3E-FE5C-BD1B-511945F218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589C6A-375B-1389-A305-5B7571F0502A}"/>
              </a:ext>
            </a:extLst>
          </p:cNvPr>
          <p:cNvSpPr/>
          <p:nvPr/>
        </p:nvSpPr>
        <p:spPr>
          <a:xfrm>
            <a:off x="10310627" y="3068202"/>
            <a:ext cx="1515872" cy="13597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zaposleni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2/5</a:t>
            </a:r>
          </a:p>
        </p:txBody>
      </p:sp>
    </p:spTree>
    <p:extLst>
      <p:ext uri="{BB962C8B-B14F-4D97-AF65-F5344CB8AC3E}">
        <p14:creationId xmlns:p14="http://schemas.microsoft.com/office/powerpoint/2010/main" val="577810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680B4-E391-95F6-B83D-145B75E43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FB110-DF2B-ECEE-D878-F9782CBB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25444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UP GOSPIĆ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6BF952-1E86-3992-37E6-7DD995C3F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4196EB-9D64-AC06-E0EC-41AC1DBBB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8FE779-B9C2-4671-B3ED-FF28D7484A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125542"/>
              </p:ext>
            </p:extLst>
          </p:nvPr>
        </p:nvGraphicFramePr>
        <p:xfrm>
          <a:off x="746760" y="1032096"/>
          <a:ext cx="10063078" cy="497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1433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FBD33-43D7-9D7D-5466-7145DB23F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AEB49-EAEA-3F1C-4ABE-2FACFCDC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25444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UP GOSPIĆ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F9BA7AC-271F-64CC-EA40-AD9437779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745247"/>
              </p:ext>
            </p:extLst>
          </p:nvPr>
        </p:nvGraphicFramePr>
        <p:xfrm>
          <a:off x="838200" y="1213867"/>
          <a:ext cx="10424160" cy="472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5C28B8A-2021-839C-FBE7-9A95FF3974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94E48F-C5B6-74FF-F7E3-0A268C213C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75BAF65-B89B-8178-9DD6-22BF958D7BCD}"/>
              </a:ext>
            </a:extLst>
          </p:cNvPr>
          <p:cNvSpPr/>
          <p:nvPr/>
        </p:nvSpPr>
        <p:spPr>
          <a:xfrm>
            <a:off x="10211308" y="2650097"/>
            <a:ext cx="1515872" cy="13597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zaposleni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</a:t>
            </a:r>
          </a:p>
        </p:txBody>
      </p:sp>
    </p:spTree>
    <p:extLst>
      <p:ext uri="{BB962C8B-B14F-4D97-AF65-F5344CB8AC3E}">
        <p14:creationId xmlns:p14="http://schemas.microsoft.com/office/powerpoint/2010/main" val="887954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DE76D-99E9-353C-C038-3BFDBB2B0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87E75-759C-4790-F973-EAD3C851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25444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UP KARLOVAC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FF534E-D995-D4FA-E775-3FEED269B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FD19ED-287F-3DAE-C4A9-AE78F4E41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93C6F5E-413B-402D-B47D-78EAF6C173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396915"/>
              </p:ext>
            </p:extLst>
          </p:nvPr>
        </p:nvGraphicFramePr>
        <p:xfrm>
          <a:off x="746759" y="1140737"/>
          <a:ext cx="10099291" cy="4843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84450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B8163-7B02-1A3F-DECF-ED4A35460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0CAE3-D95C-FC83-5224-2C155850E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25444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UP KARLOVAC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AC9A3D7-B696-53B7-CB98-41265A8835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229871"/>
              </p:ext>
            </p:extLst>
          </p:nvPr>
        </p:nvGraphicFramePr>
        <p:xfrm>
          <a:off x="838200" y="1213867"/>
          <a:ext cx="10424160" cy="472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87F8431-607E-6E9B-EAFF-F7521AB0E8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5F9F62-7AD3-E5BD-750D-AD9C73BDBF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33846F4-014D-F764-C8A7-D3721F9255FF}"/>
              </a:ext>
            </a:extLst>
          </p:cNvPr>
          <p:cNvSpPr/>
          <p:nvPr/>
        </p:nvSpPr>
        <p:spPr>
          <a:xfrm>
            <a:off x="10292520" y="2821351"/>
            <a:ext cx="1515872" cy="13597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zaposleni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3/3</a:t>
            </a:r>
          </a:p>
        </p:txBody>
      </p:sp>
    </p:spTree>
    <p:extLst>
      <p:ext uri="{BB962C8B-B14F-4D97-AF65-F5344CB8AC3E}">
        <p14:creationId xmlns:p14="http://schemas.microsoft.com/office/powerpoint/2010/main" val="1437745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CB8FC-B92D-616A-328A-45E7889D7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E01F-4EBB-BA21-652C-D7FB512E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314632"/>
            <a:ext cx="10515600" cy="1019440"/>
          </a:xfrm>
        </p:spPr>
        <p:txBody>
          <a:bodyPr/>
          <a:lstStyle/>
          <a:p>
            <a:pPr algn="ctr"/>
            <a:r>
              <a:rPr lang="hr-HR" b="1" dirty="0"/>
              <a:t>UP KOPRIVNICA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7C2B6-EBED-2F8C-49C2-25C096D23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BE2C40-57A7-08FE-4E32-7CEA62772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52F1654-B4F2-4EB8-93EC-FE58531448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252005"/>
              </p:ext>
            </p:extLst>
          </p:nvPr>
        </p:nvGraphicFramePr>
        <p:xfrm>
          <a:off x="746760" y="1195058"/>
          <a:ext cx="10117398" cy="4771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7768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E7ACA-A8FA-793B-074C-6A79938C8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C390C-C64B-7FBC-034E-5B416F47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8509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UP KOPRIVNICA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F4710B9-50E2-BAEB-2B80-CA277696D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658996"/>
              </p:ext>
            </p:extLst>
          </p:nvPr>
        </p:nvGraphicFramePr>
        <p:xfrm>
          <a:off x="746760" y="1060704"/>
          <a:ext cx="10515600" cy="4873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08296B3-84F8-63CC-9269-D8CDC54D47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9233C1-8D49-E89F-5FF7-22468C7B00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444BBDA-3CBD-0FE3-3F16-8EAD1BCC95FC}"/>
              </a:ext>
            </a:extLst>
          </p:cNvPr>
          <p:cNvSpPr/>
          <p:nvPr/>
        </p:nvSpPr>
        <p:spPr>
          <a:xfrm>
            <a:off x="9929368" y="2954401"/>
            <a:ext cx="1515872" cy="13597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zaposleni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3/5</a:t>
            </a:r>
          </a:p>
        </p:txBody>
      </p:sp>
    </p:spTree>
    <p:extLst>
      <p:ext uri="{BB962C8B-B14F-4D97-AF65-F5344CB8AC3E}">
        <p14:creationId xmlns:p14="http://schemas.microsoft.com/office/powerpoint/2010/main" val="1430210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44140-3E4E-CD0E-FA2F-A0F8B50EC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E7BCA-F396-073D-BCFA-755263DAC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275303"/>
            <a:ext cx="10515600" cy="1058769"/>
          </a:xfrm>
        </p:spPr>
        <p:txBody>
          <a:bodyPr/>
          <a:lstStyle/>
          <a:p>
            <a:pPr algn="ctr"/>
            <a:r>
              <a:rPr lang="hr-HR" b="1" dirty="0"/>
              <a:t>UP KRAPINA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F36465-7B10-5103-F720-4CB69ACCA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D976FA-5772-0B9D-6755-1676CEAEB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B80D217-5835-456C-8EAB-69BDB86F5D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511788"/>
              </p:ext>
            </p:extLst>
          </p:nvPr>
        </p:nvGraphicFramePr>
        <p:xfrm>
          <a:off x="746760" y="1195058"/>
          <a:ext cx="10090238" cy="472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4296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143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C8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CACCB1A-390E-41F1-A38A-A2AD5535F0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7" b="7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2A64616B-CC95-9559-26B7-1B8C34569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117204"/>
              </p:ext>
            </p:extLst>
          </p:nvPr>
        </p:nvGraphicFramePr>
        <p:xfrm>
          <a:off x="765329" y="514957"/>
          <a:ext cx="7678674" cy="515251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678674">
                  <a:extLst>
                    <a:ext uri="{9D8B030D-6E8A-4147-A177-3AD203B41FA5}">
                      <a16:colId xmlns:a16="http://schemas.microsoft.com/office/drawing/2014/main" val="3836013722"/>
                    </a:ext>
                  </a:extLst>
                </a:gridCol>
              </a:tblGrid>
              <a:tr h="630163">
                <a:tc>
                  <a:txBody>
                    <a:bodyPr/>
                    <a:lstStyle/>
                    <a:p>
                      <a:pPr lvl="0" algn="just">
                        <a:spcAft>
                          <a:spcPts val="600"/>
                        </a:spcAft>
                      </a:pPr>
                      <a:r>
                        <a:rPr lang="hr-HR" sz="2800" b="1" dirty="0">
                          <a:solidFill>
                            <a:srgbClr val="002060"/>
                          </a:solidFill>
                          <a:latin typeface="+mj-lt"/>
                        </a:rPr>
                        <a:t>     </a:t>
                      </a:r>
                      <a:r>
                        <a:rPr lang="hr-HR" sz="2800" b="1" dirty="0">
                          <a:solidFill>
                            <a:srgbClr val="002060"/>
                          </a:solidFill>
                          <a:latin typeface="+mn-lt"/>
                        </a:rPr>
                        <a:t>Dnevni red</a:t>
                      </a:r>
                      <a:endParaRPr lang="hr-HR" sz="28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926561"/>
                  </a:ext>
                </a:extLst>
              </a:tr>
              <a:tr h="452234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endParaRPr lang="hr-HR" sz="20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endParaRPr lang="hr-HR" sz="20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endParaRPr lang="hr-HR" sz="20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hr-HR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Izmjene Sporazuma o provedbi ITU mehanizma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hr-HR" sz="2000" b="1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provedbe ITU mehanizma 2021.-2027.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hr-HR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Razno</a:t>
                      </a:r>
                    </a:p>
                    <a:p>
                      <a:pPr lv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hr-HR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25391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DE85BCF-60D9-4192-AF4F-372F349979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8" y="5942992"/>
            <a:ext cx="19272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Normal reproduction in colour">
            <a:extLst>
              <a:ext uri="{FF2B5EF4-FFF2-40B4-BE49-F238E27FC236}">
                <a16:creationId xmlns:a16="http://schemas.microsoft.com/office/drawing/2014/main" id="{EE8E590D-90BF-45E7-A295-6D63D89A0216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191" y="5904257"/>
            <a:ext cx="662940" cy="438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812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9FBD3-5FBF-6A55-2934-75C462F49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22BA-0017-8D99-CEA5-A90826D20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8509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UP KRAPINA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1FB853-C97F-178A-6B8E-1EB56078B1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230038"/>
              </p:ext>
            </p:extLst>
          </p:nvPr>
        </p:nvGraphicFramePr>
        <p:xfrm>
          <a:off x="746760" y="1060704"/>
          <a:ext cx="10515600" cy="4873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F510952-17C8-8B23-93AD-800D40F17A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D7E4CA-C49D-7850-E8FD-A4B1B7EB86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2D69387-C552-B330-BBBB-A937346DD231}"/>
              </a:ext>
            </a:extLst>
          </p:cNvPr>
          <p:cNvSpPr/>
          <p:nvPr/>
        </p:nvSpPr>
        <p:spPr>
          <a:xfrm>
            <a:off x="10504424" y="2817716"/>
            <a:ext cx="1515872" cy="13597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zaposleni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3/4</a:t>
            </a:r>
          </a:p>
        </p:txBody>
      </p:sp>
    </p:spTree>
    <p:extLst>
      <p:ext uri="{BB962C8B-B14F-4D97-AF65-F5344CB8AC3E}">
        <p14:creationId xmlns:p14="http://schemas.microsoft.com/office/powerpoint/2010/main" val="2719700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83740-9372-6D54-F08C-D0567701B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A0E7-D969-857C-AF77-A315B7B8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275303"/>
            <a:ext cx="10515600" cy="1058769"/>
          </a:xfrm>
        </p:spPr>
        <p:txBody>
          <a:bodyPr/>
          <a:lstStyle/>
          <a:p>
            <a:pPr algn="ctr"/>
            <a:r>
              <a:rPr lang="hr-HR" b="1" dirty="0"/>
              <a:t>UA OSIJEK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3489F-DE02-9854-D6C4-D48E79C6F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989B61-39BA-A8E7-35AB-83BC729CE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917FDF7-68CE-B190-7FE4-6985923BE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78974"/>
              </p:ext>
            </p:extLst>
          </p:nvPr>
        </p:nvGraphicFramePr>
        <p:xfrm>
          <a:off x="746760" y="1086416"/>
          <a:ext cx="10090238" cy="4807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53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23C7D-89A7-8AB1-9FBA-D9A01DA63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A88D-A7FA-C840-4E62-CD1A0380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8509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UA OSIJEK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D3C1F5E-1FAD-F388-2D4B-831A9DC35A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370588"/>
              </p:ext>
            </p:extLst>
          </p:nvPr>
        </p:nvGraphicFramePr>
        <p:xfrm>
          <a:off x="746760" y="1060704"/>
          <a:ext cx="10515600" cy="4873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B323600-3B0F-5534-DAC8-CD3B06BC68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B62B2C-DCDF-4842-95AA-D2A738655C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86B4A9-8144-9EFD-D6DD-05569583D5E8}"/>
              </a:ext>
            </a:extLst>
          </p:cNvPr>
          <p:cNvSpPr/>
          <p:nvPr/>
        </p:nvSpPr>
        <p:spPr>
          <a:xfrm>
            <a:off x="10211308" y="2502139"/>
            <a:ext cx="1515872" cy="13597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zaposleni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srgbClr val="272727"/>
                </a:solidFill>
                <a:latin typeface="Calibri" panose="020F0502020204030204"/>
              </a:rPr>
              <a:t>2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/5</a:t>
            </a:r>
          </a:p>
        </p:txBody>
      </p:sp>
    </p:spTree>
    <p:extLst>
      <p:ext uri="{BB962C8B-B14F-4D97-AF65-F5344CB8AC3E}">
        <p14:creationId xmlns:p14="http://schemas.microsoft.com/office/powerpoint/2010/main" val="3032247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B9AEB-4272-A03A-7247-488E671CE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1385-C4F1-D0DB-EE66-7DA091A5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25444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UP PAZIN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9685D-736C-05A5-4E9E-76B911684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912A46-479D-D03C-DB57-A4838E4D6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44CB3F8-701A-2335-EF6F-2A8B7EE600C3}"/>
              </a:ext>
            </a:extLst>
          </p:cNvPr>
          <p:cNvGraphicFramePr>
            <a:graphicFrameLocks/>
          </p:cNvGraphicFramePr>
          <p:nvPr/>
        </p:nvGraphicFramePr>
        <p:xfrm>
          <a:off x="621398" y="1234699"/>
          <a:ext cx="10766323" cy="456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8753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FA6D3-7F84-DD18-2460-FF3D97889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508D-ED70-6AC9-BE64-40FA54C81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25444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UP PAZIN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F50C1D1-712B-C007-AA30-07D0D31F4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622734"/>
              </p:ext>
            </p:extLst>
          </p:nvPr>
        </p:nvGraphicFramePr>
        <p:xfrm>
          <a:off x="838200" y="1068705"/>
          <a:ext cx="10424160" cy="472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5714CD5-3D64-3767-E6FD-3DD9546078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CB2654-5814-FAEA-7059-124C544919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2A73304-7534-08BE-ED60-A2FE42F58B16}"/>
              </a:ext>
            </a:extLst>
          </p:cNvPr>
          <p:cNvSpPr/>
          <p:nvPr/>
        </p:nvSpPr>
        <p:spPr>
          <a:xfrm>
            <a:off x="10320639" y="2541499"/>
            <a:ext cx="1515872" cy="13597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zaposleni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2/3</a:t>
            </a:r>
          </a:p>
        </p:txBody>
      </p:sp>
    </p:spTree>
    <p:extLst>
      <p:ext uri="{BB962C8B-B14F-4D97-AF65-F5344CB8AC3E}">
        <p14:creationId xmlns:p14="http://schemas.microsoft.com/office/powerpoint/2010/main" val="3029596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52630-00AD-1E6F-6FAA-B3DEECEEA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B183C-27FE-6C14-4537-DEF105649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25444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UP POŽEGA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C0D5C-8DCD-5E8D-18CA-A5B6A0BF1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92C72D-488E-772F-AF34-817846641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DB720AB-3A49-49B4-BA48-47557A732C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182377"/>
              </p:ext>
            </p:extLst>
          </p:nvPr>
        </p:nvGraphicFramePr>
        <p:xfrm>
          <a:off x="746760" y="1004935"/>
          <a:ext cx="10090238" cy="512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139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B1453-4FF4-1EFE-05BF-283B35115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12CDF-F7D4-459E-EE2A-1574359DD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25444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UP POŽEGA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9C4A5C2-7481-C079-6A47-F8F2C1A90F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066740"/>
              </p:ext>
            </p:extLst>
          </p:nvPr>
        </p:nvGraphicFramePr>
        <p:xfrm>
          <a:off x="838200" y="1213867"/>
          <a:ext cx="10424160" cy="472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557CEC7-09C9-7568-6CCA-6A80C50AA6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38C0F4-D05C-48DC-E1B9-9C66417972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0F95BDA-72BE-532A-F76F-35E1A258C694}"/>
              </a:ext>
            </a:extLst>
          </p:cNvPr>
          <p:cNvSpPr/>
          <p:nvPr/>
        </p:nvSpPr>
        <p:spPr>
          <a:xfrm>
            <a:off x="10211308" y="2894298"/>
            <a:ext cx="1515872" cy="13597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zaposleni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4/4</a:t>
            </a:r>
          </a:p>
        </p:txBody>
      </p:sp>
    </p:spTree>
    <p:extLst>
      <p:ext uri="{BB962C8B-B14F-4D97-AF65-F5344CB8AC3E}">
        <p14:creationId xmlns:p14="http://schemas.microsoft.com/office/powerpoint/2010/main" val="2984656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995AB-BE02-17D0-993D-E7969D6CF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1117-B424-F637-7DF1-F1E2FA93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314632"/>
            <a:ext cx="10515600" cy="1019440"/>
          </a:xfrm>
        </p:spPr>
        <p:txBody>
          <a:bodyPr/>
          <a:lstStyle/>
          <a:p>
            <a:pPr algn="ctr"/>
            <a:r>
              <a:rPr lang="hr-HR" b="1" dirty="0"/>
              <a:t>UP PULA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4802D-864C-CCB2-FA4B-1144D25F9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E0E483-2C3A-8B5D-BE14-E1A50B9B5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DE41453-7EB9-4CB3-BBBB-B9D73FC518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107577"/>
              </p:ext>
            </p:extLst>
          </p:nvPr>
        </p:nvGraphicFramePr>
        <p:xfrm>
          <a:off x="746760" y="1149790"/>
          <a:ext cx="10126452" cy="478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6793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DD28E-CE68-CA7A-0D26-E834A45C3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D314-81FF-8059-5D7C-934790C3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8509"/>
            <a:ext cx="10515600" cy="1132033"/>
          </a:xfrm>
        </p:spPr>
        <p:txBody>
          <a:bodyPr/>
          <a:lstStyle/>
          <a:p>
            <a:pPr algn="ctr"/>
            <a:r>
              <a:rPr lang="hr-HR" b="1" dirty="0"/>
              <a:t>UP PULA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4A55ECA-34DB-599F-5E16-8E80887C8C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143298"/>
              </p:ext>
            </p:extLst>
          </p:nvPr>
        </p:nvGraphicFramePr>
        <p:xfrm>
          <a:off x="602006" y="894736"/>
          <a:ext cx="10660354" cy="5039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4C1D0D3-F28D-241D-FC26-14EDCAE59C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66E93A-DB81-CE1B-2899-037674A930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BC96A9A-4C7C-DAEB-6092-88D158F08E11}"/>
              </a:ext>
            </a:extLst>
          </p:cNvPr>
          <p:cNvSpPr/>
          <p:nvPr/>
        </p:nvSpPr>
        <p:spPr>
          <a:xfrm>
            <a:off x="10074122" y="2749136"/>
            <a:ext cx="1515872" cy="13597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zaposleni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srgbClr val="272727"/>
                </a:solidFill>
                <a:latin typeface="Calibri" panose="020F0502020204030204"/>
              </a:rPr>
              <a:t>5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706378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873B5-A2E5-C532-F5F8-696694254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CC51-31E2-F448-4797-5CE319B9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344128"/>
            <a:ext cx="10515600" cy="934065"/>
          </a:xfrm>
        </p:spPr>
        <p:txBody>
          <a:bodyPr/>
          <a:lstStyle/>
          <a:p>
            <a:pPr algn="ctr"/>
            <a:r>
              <a:rPr lang="hr-HR" b="1" dirty="0"/>
              <a:t>UA RIJEKA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E6314-35D5-0908-D897-8672777F0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D2D2B8-350A-57A2-7F05-ECFCE002A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E4D7FFA-2E7F-4BF7-8F1B-E1AB86C3F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438254"/>
              </p:ext>
            </p:extLst>
          </p:nvPr>
        </p:nvGraphicFramePr>
        <p:xfrm>
          <a:off x="746759" y="1059256"/>
          <a:ext cx="10035917" cy="4897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95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FCC25-E2F0-F2A7-F839-A61F57615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8A5171E-DB61-661F-D9F3-D678ED0EA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7" b="7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11439E-1ABF-2E83-CF4C-A986E0C8B1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8" y="5942992"/>
            <a:ext cx="19272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Normal reproduction in colour">
            <a:extLst>
              <a:ext uri="{FF2B5EF4-FFF2-40B4-BE49-F238E27FC236}">
                <a16:creationId xmlns:a16="http://schemas.microsoft.com/office/drawing/2014/main" id="{EFB6DF1A-BC76-EBB8-BB9B-8D11DD87504F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191" y="5904257"/>
            <a:ext cx="662940" cy="4387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457680-8747-8F67-A9BE-F555986C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11" y="677092"/>
            <a:ext cx="9250680" cy="705019"/>
          </a:xfrm>
        </p:spPr>
        <p:txBody>
          <a:bodyPr>
            <a:normAutofit/>
          </a:bodyPr>
          <a:lstStyle/>
          <a:p>
            <a:pPr>
              <a:lnSpc>
                <a:spcPct val="0"/>
              </a:lnSpc>
            </a:pPr>
            <a:r>
              <a:rPr lang="pl-PL" sz="2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1. Izmjene Sporazuma o provedbi ITU mehanizma</a:t>
            </a:r>
            <a:endParaRPr lang="hr-HR" sz="28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3B541E-2E05-B758-1216-5400393642C9}"/>
              </a:ext>
            </a:extLst>
          </p:cNvPr>
          <p:cNvSpPr txBox="1"/>
          <p:nvPr/>
        </p:nvSpPr>
        <p:spPr>
          <a:xfrm>
            <a:off x="608430" y="1188259"/>
            <a:ext cx="4305488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hr-HR" b="1" dirty="0">
                <a:solidFill>
                  <a:schemeClr val="tx1"/>
                </a:solidFill>
              </a:rPr>
              <a:t>16 gradova - 28 zahtjeva (25 suglasnosti)</a:t>
            </a:r>
          </a:p>
          <a:p>
            <a:pPr>
              <a:defRPr/>
            </a:pPr>
            <a:endParaRPr lang="hr-HR" sz="1000" b="1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Bjelovar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hr-HR" sz="1600" dirty="0">
                <a:solidFill>
                  <a:prstClr val="black"/>
                </a:solidFill>
              </a:rPr>
              <a:t>– </a:t>
            </a:r>
            <a:r>
              <a:rPr lang="hr-HR" sz="1600" i="1" dirty="0">
                <a:solidFill>
                  <a:prstClr val="black"/>
                </a:solidFill>
              </a:rPr>
              <a:t>izdane 3 suglasnosti, 1 u obradi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Čakovec </a:t>
            </a:r>
            <a:r>
              <a:rPr lang="hr-HR" sz="1600" dirty="0">
                <a:solidFill>
                  <a:prstClr val="black"/>
                </a:solidFill>
              </a:rPr>
              <a:t>– </a:t>
            </a:r>
            <a:r>
              <a:rPr lang="hr-HR" sz="1600" i="1" dirty="0">
                <a:solidFill>
                  <a:prstClr val="black"/>
                </a:solidFill>
              </a:rPr>
              <a:t>izdana suglasnost</a:t>
            </a:r>
            <a:endParaRPr lang="hr-HR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Dubrovnik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hr-HR" sz="1600" dirty="0">
                <a:solidFill>
                  <a:prstClr val="black"/>
                </a:solidFill>
              </a:rPr>
              <a:t>– </a:t>
            </a:r>
            <a:r>
              <a:rPr lang="hr-HR" sz="1600" i="1" dirty="0">
                <a:solidFill>
                  <a:prstClr val="black"/>
                </a:solidFill>
              </a:rPr>
              <a:t>izdana suglasnost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Gospić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hr-HR" sz="1600" dirty="0">
                <a:solidFill>
                  <a:prstClr val="black"/>
                </a:solidFill>
              </a:rPr>
              <a:t>– </a:t>
            </a:r>
            <a:r>
              <a:rPr lang="hr-HR" sz="1600" i="1" dirty="0">
                <a:solidFill>
                  <a:prstClr val="black"/>
                </a:solidFill>
              </a:rPr>
              <a:t>izdane 2 suglasnosti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Koprivnica</a:t>
            </a:r>
            <a:r>
              <a:rPr lang="hr-HR" sz="1600" b="1" dirty="0">
                <a:solidFill>
                  <a:prstClr val="black"/>
                </a:solidFill>
              </a:rPr>
              <a:t> </a:t>
            </a:r>
            <a:r>
              <a:rPr lang="hr-HR" sz="1600" dirty="0">
                <a:solidFill>
                  <a:prstClr val="black"/>
                </a:solidFill>
              </a:rPr>
              <a:t>– </a:t>
            </a:r>
            <a:r>
              <a:rPr lang="hr-HR" sz="1600" i="1" dirty="0">
                <a:solidFill>
                  <a:prstClr val="black"/>
                </a:solidFill>
              </a:rPr>
              <a:t>izdana suglasnost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hr-HR" sz="1600" b="1" dirty="0">
                <a:solidFill>
                  <a:prstClr val="black"/>
                </a:solidFill>
                <a:latin typeface="Calibri" panose="020F0502020204030204"/>
              </a:rPr>
              <a:t>O</a:t>
            </a:r>
            <a:r>
              <a:rPr kumimoji="0" lang="hr-H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sijek</a:t>
            </a:r>
            <a:r>
              <a:rPr lang="hr-HR" sz="1600" b="1" dirty="0">
                <a:solidFill>
                  <a:prstClr val="black"/>
                </a:solidFill>
              </a:rPr>
              <a:t> </a:t>
            </a:r>
            <a:r>
              <a:rPr lang="hr-HR" sz="1600" dirty="0">
                <a:solidFill>
                  <a:prstClr val="black"/>
                </a:solidFill>
              </a:rPr>
              <a:t>– </a:t>
            </a:r>
            <a:r>
              <a:rPr lang="hr-HR" sz="1600" i="1" dirty="0">
                <a:solidFill>
                  <a:prstClr val="black"/>
                </a:solidFill>
              </a:rPr>
              <a:t>izdana suglasnost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Pazin</a:t>
            </a:r>
            <a:r>
              <a:rPr lang="hr-HR" sz="1600" dirty="0">
                <a:solidFill>
                  <a:prstClr val="black"/>
                </a:solidFill>
              </a:rPr>
              <a:t> – </a:t>
            </a:r>
            <a:r>
              <a:rPr lang="hr-HR" sz="1600" i="1" dirty="0">
                <a:solidFill>
                  <a:prstClr val="black"/>
                </a:solidFill>
              </a:rPr>
              <a:t>izdana suglasnost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Pula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hr-HR" sz="1600" dirty="0">
                <a:solidFill>
                  <a:prstClr val="black"/>
                </a:solidFill>
              </a:rPr>
              <a:t>– </a:t>
            </a:r>
            <a:r>
              <a:rPr lang="hr-HR" sz="1600" i="1" dirty="0">
                <a:solidFill>
                  <a:prstClr val="black"/>
                </a:solidFill>
              </a:rPr>
              <a:t>izdane 2 suglasnosti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Rijeka </a:t>
            </a:r>
            <a:r>
              <a:rPr lang="hr-HR" sz="1600" dirty="0">
                <a:solidFill>
                  <a:prstClr val="black"/>
                </a:solidFill>
              </a:rPr>
              <a:t>– </a:t>
            </a:r>
            <a:r>
              <a:rPr lang="hr-HR" sz="1600" i="1" dirty="0">
                <a:solidFill>
                  <a:prstClr val="black"/>
                </a:solidFill>
              </a:rPr>
              <a:t>izdane 3 suglasnosti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Sisak</a:t>
            </a:r>
            <a:r>
              <a:rPr lang="hr-HR" sz="1600" b="1" dirty="0">
                <a:solidFill>
                  <a:prstClr val="black"/>
                </a:solidFill>
              </a:rPr>
              <a:t> </a:t>
            </a:r>
            <a:r>
              <a:rPr lang="hr-HR" sz="1600" dirty="0">
                <a:solidFill>
                  <a:prstClr val="black"/>
                </a:solidFill>
              </a:rPr>
              <a:t>– </a:t>
            </a:r>
            <a:r>
              <a:rPr lang="hr-HR" sz="1600" i="1" dirty="0">
                <a:solidFill>
                  <a:prstClr val="black"/>
                </a:solidFill>
              </a:rPr>
              <a:t>izdana suglasnost</a:t>
            </a:r>
            <a:endParaRPr lang="hr-HR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Split</a:t>
            </a:r>
            <a:r>
              <a:rPr lang="hr-HR" sz="1600" dirty="0">
                <a:solidFill>
                  <a:prstClr val="black"/>
                </a:solidFill>
              </a:rPr>
              <a:t> – </a:t>
            </a:r>
            <a:r>
              <a:rPr lang="hr-HR" sz="1600" i="1" dirty="0">
                <a:solidFill>
                  <a:prstClr val="black"/>
                </a:solidFill>
              </a:rPr>
              <a:t>izdana suglasnost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Šibenik</a:t>
            </a:r>
            <a:r>
              <a:rPr lang="hr-HR" sz="1600" dirty="0">
                <a:solidFill>
                  <a:prstClr val="black"/>
                </a:solidFill>
              </a:rPr>
              <a:t> – </a:t>
            </a:r>
            <a:r>
              <a:rPr lang="hr-HR" sz="1600" i="1" dirty="0">
                <a:solidFill>
                  <a:prstClr val="black"/>
                </a:solidFill>
              </a:rPr>
              <a:t>izdana suglasnost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Vinkovci </a:t>
            </a:r>
            <a:r>
              <a:rPr lang="hr-HR" sz="1600" dirty="0">
                <a:solidFill>
                  <a:prstClr val="black"/>
                </a:solidFill>
              </a:rPr>
              <a:t>– </a:t>
            </a:r>
            <a:r>
              <a:rPr lang="hr-HR" sz="1600" i="1" dirty="0">
                <a:solidFill>
                  <a:prstClr val="black"/>
                </a:solidFill>
              </a:rPr>
              <a:t>izdana 1 suglasnost , 1 u obradi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Virovitica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hr-HR" sz="1600" dirty="0">
                <a:solidFill>
                  <a:prstClr val="black"/>
                </a:solidFill>
              </a:rPr>
              <a:t>– </a:t>
            </a:r>
            <a:r>
              <a:rPr lang="hr-HR" sz="1600" i="1" dirty="0">
                <a:solidFill>
                  <a:prstClr val="black"/>
                </a:solidFill>
              </a:rPr>
              <a:t>izdane 2 suglasnosti , 1 u obradi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Vukovar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hr-HR" sz="1600" i="1" dirty="0">
                <a:solidFill>
                  <a:prstClr val="black"/>
                </a:solidFill>
              </a:rPr>
              <a:t>izdane 3 suglasnosti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Zadar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izdana suglasnost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918A98-31DA-70F7-3507-470F7D97427F}"/>
              </a:ext>
            </a:extLst>
          </p:cNvPr>
          <p:cNvSpPr txBox="1"/>
          <p:nvPr/>
        </p:nvSpPr>
        <p:spPr>
          <a:xfrm>
            <a:off x="5103536" y="1188259"/>
            <a:ext cx="3699593" cy="1261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b="1" dirty="0"/>
              <a:t>Najavljena 4 dodatna zahtjeva</a:t>
            </a:r>
            <a:endParaRPr lang="hr-H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Čakovec,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Krapina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Pula</a:t>
            </a:r>
            <a:r>
              <a:rPr lang="hr-HR" sz="1600" dirty="0">
                <a:latin typeface="Calibri" panose="020F0502020204030204"/>
              </a:rPr>
              <a:t> i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Sisak – 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potrebno dostaviti dokumentaciju najkasnije do kraja prosinca 2025.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1CF2B4-274B-394C-E669-F69820C0EC56}"/>
              </a:ext>
            </a:extLst>
          </p:cNvPr>
          <p:cNvSpPr txBox="1"/>
          <p:nvPr/>
        </p:nvSpPr>
        <p:spPr>
          <a:xfrm>
            <a:off x="5103537" y="5066243"/>
            <a:ext cx="369959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Pripremljeni nacrti Dodatka 1. Sporazumu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F3DC77-B818-047C-46FB-A3FAE4FB0FE3}"/>
              </a:ext>
            </a:extLst>
          </p:cNvPr>
          <p:cNvSpPr txBox="1"/>
          <p:nvPr/>
        </p:nvSpPr>
        <p:spPr>
          <a:xfrm>
            <a:off x="5103537" y="2657515"/>
            <a:ext cx="369959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gradova nije zatražilo izmjenu </a:t>
            </a:r>
            <a:r>
              <a:rPr lang="hr-HR" b="1" dirty="0">
                <a:latin typeface="Calibri" panose="020F0502020204030204"/>
              </a:rPr>
              <a:t>Sporazuma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mijenja se samo vremenski plan objave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>
                <a:latin typeface="Calibri" panose="020F0502020204030204"/>
              </a:rPr>
              <a:t>1</a:t>
            </a:r>
            <a:r>
              <a:rPr lang="hr-HR" dirty="0">
                <a:latin typeface="Calibri" panose="020F0502020204030204"/>
              </a:rPr>
              <a:t>. </a:t>
            </a:r>
            <a:r>
              <a:rPr lang="hr-HR" b="1" dirty="0">
                <a:latin typeface="Calibri" panose="020F0502020204030204"/>
              </a:rPr>
              <a:t>Karlovac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Požega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>
                <a:latin typeface="Calibri" panose="020F0502020204030204"/>
              </a:rPr>
              <a:t>3. Slavonski Brod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Varaždin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>
                <a:latin typeface="Calibri" panose="020F0502020204030204"/>
              </a:rPr>
              <a:t>5. Zagreb</a:t>
            </a:r>
            <a:endParaRPr kumimoji="0" lang="hr-HR" sz="1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939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6878B-C644-130D-A2FE-D28B7B380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0A5F4-1CCC-5927-985C-1BB8A8F0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8510"/>
            <a:ext cx="10515600" cy="1014046"/>
          </a:xfrm>
        </p:spPr>
        <p:txBody>
          <a:bodyPr/>
          <a:lstStyle/>
          <a:p>
            <a:pPr algn="ctr"/>
            <a:r>
              <a:rPr lang="hr-HR" b="1" dirty="0"/>
              <a:t>UA RIJEKA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997DC8D-F4D0-D5DA-1621-87E19C200F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468526"/>
              </p:ext>
            </p:extLst>
          </p:nvPr>
        </p:nvGraphicFramePr>
        <p:xfrm>
          <a:off x="580103" y="875072"/>
          <a:ext cx="11031794" cy="525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75E621E-E9B4-1B1F-9837-E80B7AD4B9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33F806-695A-045B-9DB8-FF2946E0BE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A516BEC-0153-2DE1-9777-D10CD9E52AE4}"/>
              </a:ext>
            </a:extLst>
          </p:cNvPr>
          <p:cNvSpPr/>
          <p:nvPr/>
        </p:nvSpPr>
        <p:spPr>
          <a:xfrm>
            <a:off x="10505382" y="2551979"/>
            <a:ext cx="1515872" cy="13597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zaposleni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6/6</a:t>
            </a:r>
          </a:p>
        </p:txBody>
      </p:sp>
    </p:spTree>
    <p:extLst>
      <p:ext uri="{BB962C8B-B14F-4D97-AF65-F5344CB8AC3E}">
        <p14:creationId xmlns:p14="http://schemas.microsoft.com/office/powerpoint/2010/main" val="3589559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61C69-F6D7-5437-D7F1-DE9928E67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CB0ED-3763-E80D-098F-89326CD3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8509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UP SISAK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F43B12-3531-126E-5E8D-18718FD93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FCBB34-7B97-A115-4CDC-626C29444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DC88844-5202-4A8F-8BE1-B386CD3B3F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489739"/>
              </p:ext>
            </p:extLst>
          </p:nvPr>
        </p:nvGraphicFramePr>
        <p:xfrm>
          <a:off x="679009" y="995882"/>
          <a:ext cx="10076507" cy="5006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210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0CF73-09C5-8260-C1A0-87494F4F1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DB3B0-CC58-9D6E-B6C9-3D5570E8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8509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UP SISAK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84C297A-1803-9908-AC35-BA21721416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317714"/>
              </p:ext>
            </p:extLst>
          </p:nvPr>
        </p:nvGraphicFramePr>
        <p:xfrm>
          <a:off x="746760" y="1060704"/>
          <a:ext cx="10515600" cy="4873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8A6C9B8-680E-F33E-B4E6-582473EF16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421C74-FB1C-3BBE-C83A-5E7A68D734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086F812-1C26-522E-A252-C199408C9215}"/>
              </a:ext>
            </a:extLst>
          </p:cNvPr>
          <p:cNvSpPr/>
          <p:nvPr/>
        </p:nvSpPr>
        <p:spPr>
          <a:xfrm>
            <a:off x="10037953" y="2749136"/>
            <a:ext cx="1515872" cy="13597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zaposleni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3/5</a:t>
            </a:r>
          </a:p>
        </p:txBody>
      </p:sp>
    </p:spTree>
    <p:extLst>
      <p:ext uri="{BB962C8B-B14F-4D97-AF65-F5344CB8AC3E}">
        <p14:creationId xmlns:p14="http://schemas.microsoft.com/office/powerpoint/2010/main" val="4020354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63796-C835-9C8F-A3AA-85C5A9EE8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91A7C-F940-D05C-8C1D-B240B8F15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96" y="154813"/>
            <a:ext cx="10515600" cy="1138431"/>
          </a:xfrm>
        </p:spPr>
        <p:txBody>
          <a:bodyPr/>
          <a:lstStyle/>
          <a:p>
            <a:pPr algn="ctr"/>
            <a:r>
              <a:rPr lang="hr-HR" b="1" dirty="0"/>
              <a:t>UP SLAVONSKI BROD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C35555-4023-CBA7-7EBE-62A6FB015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D6C76A-8B03-AC2E-4845-AC84801DE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41428E4-FBF8-485A-AD22-A074599574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050134"/>
              </p:ext>
            </p:extLst>
          </p:nvPr>
        </p:nvGraphicFramePr>
        <p:xfrm>
          <a:off x="751438" y="1041150"/>
          <a:ext cx="10049346" cy="498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8066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D0121-51B3-B282-2C37-9349F5403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E197B-9F65-35C7-597B-55C52E9D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3" y="154813"/>
            <a:ext cx="10515600" cy="1014046"/>
          </a:xfrm>
        </p:spPr>
        <p:txBody>
          <a:bodyPr/>
          <a:lstStyle/>
          <a:p>
            <a:pPr algn="ctr"/>
            <a:r>
              <a:rPr lang="hr-HR" b="1" dirty="0"/>
              <a:t>UP SLAVONSKI BROD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10FD527-21D6-1DE6-EB1A-3636E52745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849783"/>
              </p:ext>
            </p:extLst>
          </p:nvPr>
        </p:nvGraphicFramePr>
        <p:xfrm>
          <a:off x="580103" y="1122630"/>
          <a:ext cx="11031794" cy="5007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EDC4A69-6BCF-E073-C695-1E7F87EC5B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7FABAA-FA17-3E4F-107D-745EFCA7DF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B946D8B-2FC7-3DA1-1ACC-393B947D05EE}"/>
              </a:ext>
            </a:extLst>
          </p:cNvPr>
          <p:cNvSpPr/>
          <p:nvPr/>
        </p:nvSpPr>
        <p:spPr>
          <a:xfrm>
            <a:off x="9977175" y="2486166"/>
            <a:ext cx="1515872" cy="13597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zaposleni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3/3</a:t>
            </a:r>
          </a:p>
        </p:txBody>
      </p:sp>
    </p:spTree>
    <p:extLst>
      <p:ext uri="{BB962C8B-B14F-4D97-AF65-F5344CB8AC3E}">
        <p14:creationId xmlns:p14="http://schemas.microsoft.com/office/powerpoint/2010/main" val="1225937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C5940-5B61-9097-73AD-EC3651590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207D8-EBA4-1639-3D90-72DDBB32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265470"/>
            <a:ext cx="10515600" cy="973395"/>
          </a:xfrm>
        </p:spPr>
        <p:txBody>
          <a:bodyPr/>
          <a:lstStyle/>
          <a:p>
            <a:pPr algn="ctr"/>
            <a:r>
              <a:rPr lang="hr-HR" b="1" dirty="0"/>
              <a:t>UA SPLIT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04EFA0-1F09-14B2-FE71-62655AA0D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C8476B-0A21-116F-E1E1-4324EDD29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42036C9-3586-4AF4-8A4D-CBBB0C5C1A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907494"/>
              </p:ext>
            </p:extLst>
          </p:nvPr>
        </p:nvGraphicFramePr>
        <p:xfrm>
          <a:off x="746759" y="1023042"/>
          <a:ext cx="9999703" cy="4979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4083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769E9-4397-1C4E-BA56-8200C5289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DF3F-1539-B307-0C9C-7632FB85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8510"/>
            <a:ext cx="10515600" cy="1014046"/>
          </a:xfrm>
        </p:spPr>
        <p:txBody>
          <a:bodyPr/>
          <a:lstStyle/>
          <a:p>
            <a:pPr algn="ctr"/>
            <a:r>
              <a:rPr lang="hr-HR" b="1" dirty="0"/>
              <a:t>UA SPLIT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57AEEB9-7DFA-6156-820B-856D616B9A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286949"/>
              </p:ext>
            </p:extLst>
          </p:nvPr>
        </p:nvGraphicFramePr>
        <p:xfrm>
          <a:off x="580103" y="875072"/>
          <a:ext cx="11031794" cy="525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3754D2A-A185-3674-AF4A-CCA2A18287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002113-DC37-0C79-1980-9AFEEA1A49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5925004-B8D8-3176-275C-4054493314D8}"/>
              </a:ext>
            </a:extLst>
          </p:cNvPr>
          <p:cNvSpPr/>
          <p:nvPr/>
        </p:nvSpPr>
        <p:spPr>
          <a:xfrm>
            <a:off x="9998363" y="2486166"/>
            <a:ext cx="1515872" cy="13597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zaposleni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5/5</a:t>
            </a:r>
          </a:p>
        </p:txBody>
      </p:sp>
    </p:spTree>
    <p:extLst>
      <p:ext uri="{BB962C8B-B14F-4D97-AF65-F5344CB8AC3E}">
        <p14:creationId xmlns:p14="http://schemas.microsoft.com/office/powerpoint/2010/main" val="1725706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0A199-3360-3C51-9D5F-E3C7AFD60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2376A-8E02-602E-7471-DF0036C27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334296"/>
            <a:ext cx="10515600" cy="865239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UP ŠIBENIK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F2EDAD-867B-F491-0741-571729B43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61F897-9141-FF6A-99A4-504AD1B59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97E0A82-A4B9-4735-BE2B-B2A6C198C5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071746"/>
              </p:ext>
            </p:extLst>
          </p:nvPr>
        </p:nvGraphicFramePr>
        <p:xfrm>
          <a:off x="746760" y="1199535"/>
          <a:ext cx="10017810" cy="4839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3129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2DBB8-A68B-57C9-A559-34176598A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DE32B-6849-9939-B802-68EEA9A6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54813"/>
            <a:ext cx="10515600" cy="1014046"/>
          </a:xfrm>
        </p:spPr>
        <p:txBody>
          <a:bodyPr/>
          <a:lstStyle/>
          <a:p>
            <a:pPr algn="ctr"/>
            <a:r>
              <a:rPr lang="hr-HR" b="1" dirty="0"/>
              <a:t>UP ŠIBENIK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E1F5527-2CFC-69C4-CD26-3D5B6C4F3F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931054"/>
              </p:ext>
            </p:extLst>
          </p:nvPr>
        </p:nvGraphicFramePr>
        <p:xfrm>
          <a:off x="580103" y="1122630"/>
          <a:ext cx="11031794" cy="5007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C0CD90C-C20B-1EE5-36D8-30879BADBB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ECE76D-FC43-0195-5497-EE867A396D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E627A4B-378C-8036-7E15-7A0E976D5B93}"/>
              </a:ext>
            </a:extLst>
          </p:cNvPr>
          <p:cNvSpPr/>
          <p:nvPr/>
        </p:nvSpPr>
        <p:spPr>
          <a:xfrm>
            <a:off x="9746488" y="3030681"/>
            <a:ext cx="1515872" cy="13597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zaposleni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3/4</a:t>
            </a:r>
          </a:p>
        </p:txBody>
      </p:sp>
    </p:spTree>
    <p:extLst>
      <p:ext uri="{BB962C8B-B14F-4D97-AF65-F5344CB8AC3E}">
        <p14:creationId xmlns:p14="http://schemas.microsoft.com/office/powerpoint/2010/main" val="3116647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D4EFB-F070-FEFA-5E3B-23F249D5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1899B-F926-239C-7D82-DDA82025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54813"/>
            <a:ext cx="10515600" cy="1172541"/>
          </a:xfrm>
        </p:spPr>
        <p:txBody>
          <a:bodyPr/>
          <a:lstStyle/>
          <a:p>
            <a:pPr algn="ctr"/>
            <a:r>
              <a:rPr lang="hr-HR" b="1" dirty="0"/>
              <a:t>UP VARAŽDIN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BA5BF1-FB01-3031-0EA1-8D9CABF04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D1B03A-E1F2-3091-CEA9-D947694B0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B9EE8FE-AC9E-4FAA-A335-E6E655888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587025"/>
              </p:ext>
            </p:extLst>
          </p:nvPr>
        </p:nvGraphicFramePr>
        <p:xfrm>
          <a:off x="746759" y="968721"/>
          <a:ext cx="10035917" cy="5161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8422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F21D7-24F8-47F5-0753-38DE8859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08" y="118055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hr-HR" sz="2800" b="1" dirty="0">
                <a:solidFill>
                  <a:srgbClr val="002060"/>
                </a:solidFill>
                <a:latin typeface="Calibri Light highlight"/>
                <a:ea typeface="+mn-ea"/>
                <a:cs typeface="+mn-cs"/>
              </a:rPr>
              <a:t>Status provedbe 2021.-2027.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A2009-6DC9-C1BB-AAA7-5C62B415E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50B05E-83FB-3CB6-E718-A8AA79DF4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188D2B7-83E9-48ED-B6AD-D08587B859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174021"/>
              </p:ext>
            </p:extLst>
          </p:nvPr>
        </p:nvGraphicFramePr>
        <p:xfrm>
          <a:off x="642796" y="1140738"/>
          <a:ext cx="10177112" cy="478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83938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56724-5A23-49DB-6D4F-54224EED5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3D16D-BCC8-AEA4-D6F2-0A493993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54813"/>
            <a:ext cx="10515600" cy="1172541"/>
          </a:xfrm>
        </p:spPr>
        <p:txBody>
          <a:bodyPr/>
          <a:lstStyle/>
          <a:p>
            <a:pPr algn="ctr"/>
            <a:r>
              <a:rPr lang="hr-HR" b="1" dirty="0"/>
              <a:t>UP VARAŽDIN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02C8782-E1F0-F4ED-836A-8E606FA8CD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094827"/>
              </p:ext>
            </p:extLst>
          </p:nvPr>
        </p:nvGraphicFramePr>
        <p:xfrm>
          <a:off x="540774" y="1482167"/>
          <a:ext cx="11130115" cy="435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5FCCFFA-BEC0-2DF4-BB9F-0F07355315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1D333D-ECF7-09BA-D912-04156CDDDC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317CCA8-7C00-152B-D32B-833D8E4567F6}"/>
              </a:ext>
            </a:extLst>
          </p:cNvPr>
          <p:cNvSpPr/>
          <p:nvPr/>
        </p:nvSpPr>
        <p:spPr>
          <a:xfrm>
            <a:off x="9872390" y="3228970"/>
            <a:ext cx="1515872" cy="13597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zaposleni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2/4</a:t>
            </a:r>
          </a:p>
        </p:txBody>
      </p:sp>
    </p:spTree>
    <p:extLst>
      <p:ext uri="{BB962C8B-B14F-4D97-AF65-F5344CB8AC3E}">
        <p14:creationId xmlns:p14="http://schemas.microsoft.com/office/powerpoint/2010/main" val="10445590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33C80-01C1-2748-EB4F-7881C012F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E8C84-9334-5783-3D1A-78763768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UP VINKOVCI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1BA0C-0FF0-92AD-FCCA-12A6A18F6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20D4D8-9AB6-8284-8CD5-5ECBE8763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76654EF-D550-4D2B-A860-CB20E70F87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486392"/>
              </p:ext>
            </p:extLst>
          </p:nvPr>
        </p:nvGraphicFramePr>
        <p:xfrm>
          <a:off x="746760" y="950614"/>
          <a:ext cx="9990650" cy="506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4869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E0611-59ED-CABB-25F4-6AB3A7569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988B-C06E-B5BA-BA6D-433292D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UP VINKOVCI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B054D38-29EE-14D6-5733-3852A3D08B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660502"/>
              </p:ext>
            </p:extLst>
          </p:nvPr>
        </p:nvGraphicFramePr>
        <p:xfrm>
          <a:off x="746760" y="1060704"/>
          <a:ext cx="10515600" cy="4873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CB1098B-40A4-592B-FB3E-6CEF5E2E78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A39AAE-91EA-6B84-D078-21D55EE30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70F23B8-7E4F-3A40-D1E7-4E4D4C737F4C}"/>
              </a:ext>
            </a:extLst>
          </p:cNvPr>
          <p:cNvSpPr/>
          <p:nvPr/>
        </p:nvSpPr>
        <p:spPr>
          <a:xfrm>
            <a:off x="9453372" y="2622378"/>
            <a:ext cx="1515872" cy="13597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zaposleni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3/5</a:t>
            </a:r>
          </a:p>
        </p:txBody>
      </p:sp>
    </p:spTree>
    <p:extLst>
      <p:ext uri="{BB962C8B-B14F-4D97-AF65-F5344CB8AC3E}">
        <p14:creationId xmlns:p14="http://schemas.microsoft.com/office/powerpoint/2010/main" val="738887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5DFB9-370A-1A6F-38DA-3FE932138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A427E-0BBF-2581-408B-315C03BD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8509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UP VIROVITICA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31E20-B2FA-74BB-61DB-921590C43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C40B65-F4B7-1C57-A8D6-DE3E7C43E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58D9AAA-0BA4-C192-CB72-9081133313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459825"/>
              </p:ext>
            </p:extLst>
          </p:nvPr>
        </p:nvGraphicFramePr>
        <p:xfrm>
          <a:off x="407406" y="1095469"/>
          <a:ext cx="10402432" cy="4825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55326ED-C150-3227-89AF-0DEAA6222347}"/>
              </a:ext>
            </a:extLst>
          </p:cNvPr>
          <p:cNvSpPr txBox="1"/>
          <p:nvPr/>
        </p:nvSpPr>
        <p:spPr>
          <a:xfrm>
            <a:off x="2064189" y="1517406"/>
            <a:ext cx="15843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100,00 %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4846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B7807-6AD8-7C42-C7CE-8A48A1ABA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799E-2223-A23C-735F-DB90D512D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8509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UP VIROVITICA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4BD4E79-703E-98F3-E57B-10386AADDB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883926"/>
              </p:ext>
            </p:extLst>
          </p:nvPr>
        </p:nvGraphicFramePr>
        <p:xfrm>
          <a:off x="355294" y="1475714"/>
          <a:ext cx="10753308" cy="3865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0585753-5BDC-73E9-A701-D231467DD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886165-AA7D-E7B4-6FB6-975E0633CC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1444655-32BE-93A3-41B0-E86ED40551ED}"/>
              </a:ext>
            </a:extLst>
          </p:cNvPr>
          <p:cNvSpPr/>
          <p:nvPr/>
        </p:nvSpPr>
        <p:spPr>
          <a:xfrm>
            <a:off x="10320834" y="2817716"/>
            <a:ext cx="1515872" cy="13597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zaposleni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2/4</a:t>
            </a:r>
          </a:p>
        </p:txBody>
      </p:sp>
    </p:spTree>
    <p:extLst>
      <p:ext uri="{BB962C8B-B14F-4D97-AF65-F5344CB8AC3E}">
        <p14:creationId xmlns:p14="http://schemas.microsoft.com/office/powerpoint/2010/main" val="2597103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CF261-012E-B701-F586-0744857C8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698CA-95C4-2F8A-C72D-522D57F8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56" y="185490"/>
            <a:ext cx="10515600" cy="1014046"/>
          </a:xfrm>
        </p:spPr>
        <p:txBody>
          <a:bodyPr/>
          <a:lstStyle/>
          <a:p>
            <a:pPr algn="ctr"/>
            <a:r>
              <a:rPr lang="hr-HR" b="1" dirty="0"/>
              <a:t>UP VUKOVAR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8F3C0-4886-3D93-570B-FB239AEE7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311AD-774C-1103-E82D-9CE9AC886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39D92F7-E436-4006-8B3F-92577B1851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999296"/>
              </p:ext>
            </p:extLst>
          </p:nvPr>
        </p:nvGraphicFramePr>
        <p:xfrm>
          <a:off x="733331" y="986828"/>
          <a:ext cx="10085560" cy="502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45659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33FE6-2212-1D0E-D645-020AC0458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C90FB-57AA-5C5F-B7FD-82A50236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3" y="220862"/>
            <a:ext cx="10515600" cy="1014046"/>
          </a:xfrm>
        </p:spPr>
        <p:txBody>
          <a:bodyPr/>
          <a:lstStyle/>
          <a:p>
            <a:pPr algn="ctr"/>
            <a:r>
              <a:rPr lang="hr-HR" b="1" dirty="0"/>
              <a:t>UP VUKOVAR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D2DC85F-17BB-3460-2DFE-0E401B502D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102845"/>
              </p:ext>
            </p:extLst>
          </p:nvPr>
        </p:nvGraphicFramePr>
        <p:xfrm>
          <a:off x="580102" y="1385180"/>
          <a:ext cx="10963065" cy="439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E774891-9D52-339E-91E1-3A95B69176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650ED8-D5CB-D771-AD35-267C3A1BDC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A960589-89BB-AB1E-2EEA-C3532781F3CC}"/>
              </a:ext>
            </a:extLst>
          </p:cNvPr>
          <p:cNvSpPr/>
          <p:nvPr/>
        </p:nvSpPr>
        <p:spPr>
          <a:xfrm>
            <a:off x="9513489" y="2749136"/>
            <a:ext cx="1515872" cy="13597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zaposleni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3/3</a:t>
            </a:r>
          </a:p>
        </p:txBody>
      </p:sp>
    </p:spTree>
    <p:extLst>
      <p:ext uri="{BB962C8B-B14F-4D97-AF65-F5344CB8AC3E}">
        <p14:creationId xmlns:p14="http://schemas.microsoft.com/office/powerpoint/2010/main" val="34166742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53189-3445-1CAC-9F77-910CF3656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D2053-3C43-7372-7213-A62D8800D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25444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UP ZADAR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E40DB-F2E3-4ACB-EA84-4FD57DB78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DA96AC-E49C-CB69-EDC4-FBA2627C7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1998E75-6ACC-4FE5-BFF2-F3E2E8339A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028054"/>
              </p:ext>
            </p:extLst>
          </p:nvPr>
        </p:nvGraphicFramePr>
        <p:xfrm>
          <a:off x="746760" y="1050202"/>
          <a:ext cx="10017810" cy="4934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764971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D1C08-A91A-EF74-A0F2-72AB873E5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5484C-E347-D50B-4AC8-8C176E72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25444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UP ZADAR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01EC216-6762-EFB3-D828-A248C4FC23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603936"/>
              </p:ext>
            </p:extLst>
          </p:nvPr>
        </p:nvGraphicFramePr>
        <p:xfrm>
          <a:off x="838200" y="1213867"/>
          <a:ext cx="10515600" cy="472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B51297E-CD79-DC31-EC5A-524A92B53E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242" y="6159482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09D0E-39F4-FCF5-D1EF-C7CD6AB4E9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0992CC6-E7D7-A92C-DDAF-D683BD434A4B}"/>
              </a:ext>
            </a:extLst>
          </p:cNvPr>
          <p:cNvSpPr/>
          <p:nvPr/>
        </p:nvSpPr>
        <p:spPr>
          <a:xfrm>
            <a:off x="10211308" y="3909140"/>
            <a:ext cx="1515872" cy="13597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zaposleni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5/6</a:t>
            </a:r>
          </a:p>
        </p:txBody>
      </p:sp>
    </p:spTree>
    <p:extLst>
      <p:ext uri="{BB962C8B-B14F-4D97-AF65-F5344CB8AC3E}">
        <p14:creationId xmlns:p14="http://schemas.microsoft.com/office/powerpoint/2010/main" val="35056816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F1F37-C5A1-F975-EE9E-333A15368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E6FD2-A8CB-50B1-61B8-389CFF72F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03" y="82385"/>
            <a:ext cx="10515600" cy="1179259"/>
          </a:xfrm>
        </p:spPr>
        <p:txBody>
          <a:bodyPr/>
          <a:lstStyle/>
          <a:p>
            <a:pPr algn="ctr"/>
            <a:r>
              <a:rPr lang="hr-HR" b="1" dirty="0"/>
              <a:t>UA ZAGREB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B6E727-719F-4609-B3A6-25EEFA340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106B1B-13F4-67DE-4CE3-601DDB059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273A81F-033A-4AF7-AD0D-4C597A9603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232895"/>
              </p:ext>
            </p:extLst>
          </p:nvPr>
        </p:nvGraphicFramePr>
        <p:xfrm>
          <a:off x="706170" y="1032095"/>
          <a:ext cx="10058400" cy="5006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2511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1110A-00B7-36D1-BA86-51DB6C051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3D10-20EF-8F40-E2D8-53000848B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08" y="154813"/>
            <a:ext cx="9989762" cy="750160"/>
          </a:xfrm>
        </p:spPr>
        <p:txBody>
          <a:bodyPr>
            <a:noAutofit/>
          </a:bodyPr>
          <a:lstStyle/>
          <a:p>
            <a:pPr algn="ctr">
              <a:defRPr sz="2128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hr-HR" sz="2800" b="1" dirty="0">
                <a:solidFill>
                  <a:srgbClr val="002060"/>
                </a:solidFill>
                <a:latin typeface="Calibri Light highlight"/>
              </a:rPr>
              <a:t>Status provedbe 2021.-2027. (2)</a:t>
            </a:r>
            <a:endParaRPr lang="hr-HR" sz="2800" b="1" dirty="0">
              <a:solidFill>
                <a:srgbClr val="002060"/>
              </a:solidFill>
              <a:latin typeface="Calibri Light highligh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C9EC7-6E11-9F42-DD91-02E56D476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8B1136-3A8E-D624-4CA7-7B627DCA9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0EE9492-6F4F-2154-55ED-A651F73C54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505162"/>
              </p:ext>
            </p:extLst>
          </p:nvPr>
        </p:nvGraphicFramePr>
        <p:xfrm>
          <a:off x="225800" y="790575"/>
          <a:ext cx="10710785" cy="533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81051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96E2F-6A82-20C9-8D86-E84A4F727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2063-C319-9768-2A49-4EC1154D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8509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UA ZAGREB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F154CB5-372B-60BF-B1D0-5183EB6DDA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542078"/>
              </p:ext>
            </p:extLst>
          </p:nvPr>
        </p:nvGraphicFramePr>
        <p:xfrm>
          <a:off x="746760" y="1060704"/>
          <a:ext cx="10515600" cy="4873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8111853-4187-0B8E-C514-CA17AE16EA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FCADF2-9AFF-5790-269A-FABE244D5E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DAA37CC-A716-EA57-C9F4-C2683242C382}"/>
              </a:ext>
            </a:extLst>
          </p:cNvPr>
          <p:cNvSpPr/>
          <p:nvPr/>
        </p:nvSpPr>
        <p:spPr>
          <a:xfrm>
            <a:off x="10211308" y="3182003"/>
            <a:ext cx="1515872" cy="13597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zaposleni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5/8</a:t>
            </a:r>
          </a:p>
        </p:txBody>
      </p:sp>
    </p:spTree>
    <p:extLst>
      <p:ext uri="{BB962C8B-B14F-4D97-AF65-F5344CB8AC3E}">
        <p14:creationId xmlns:p14="http://schemas.microsoft.com/office/powerpoint/2010/main" val="15366992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7BFE0-B6CA-05F1-49E7-627970C0C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9623E00-CF86-FC89-4599-E4E4E3DAF5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r="-2" b="-2"/>
          <a:stretch/>
        </p:blipFill>
        <p:spPr>
          <a:xfrm>
            <a:off x="7010935" y="996324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D810ECD6-6262-E496-2EA2-3B7A28DC24FF}"/>
              </a:ext>
            </a:extLst>
          </p:cNvPr>
          <p:cNvSpPr txBox="1">
            <a:spLocks/>
          </p:cNvSpPr>
          <p:nvPr/>
        </p:nvSpPr>
        <p:spPr>
          <a:xfrm>
            <a:off x="1156498" y="132228"/>
            <a:ext cx="930938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sr-Latn-R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tx2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B5B30D1-D563-3F83-E2E6-E3AFC66C1193}"/>
              </a:ext>
            </a:extLst>
          </p:cNvPr>
          <p:cNvSpPr txBox="1"/>
          <p:nvPr/>
        </p:nvSpPr>
        <p:spPr>
          <a:xfrm>
            <a:off x="360039" y="2479607"/>
            <a:ext cx="7447356" cy="1315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hr-HR" sz="2400" dirty="0">
                <a:solidFill>
                  <a:srgbClr val="00206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Sljedeći koordinacijski sastanak </a:t>
            </a:r>
            <a:r>
              <a:rPr lang="hr-HR" sz="2400">
                <a:solidFill>
                  <a:srgbClr val="00206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u veljači </a:t>
            </a:r>
            <a:r>
              <a:rPr lang="hr-HR" sz="2400" dirty="0">
                <a:solidFill>
                  <a:srgbClr val="00206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2026.</a:t>
            </a:r>
          </a:p>
          <a:p>
            <a:pPr algn="ctr">
              <a:lnSpc>
                <a:spcPct val="107000"/>
              </a:lnSpc>
              <a:spcBef>
                <a:spcPts val="200"/>
              </a:spcBef>
            </a:pPr>
            <a:endParaRPr lang="hr-HR" sz="2400" dirty="0">
              <a:solidFill>
                <a:srgbClr val="002060"/>
              </a:solidFill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hr-HR" sz="2400" dirty="0">
                <a:solidFill>
                  <a:srgbClr val="00206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Vidimo se!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34991E-CBDA-AB88-DC6F-F27A06FFA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8" y="5942992"/>
            <a:ext cx="19272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Normal reproduction in colour">
            <a:extLst>
              <a:ext uri="{FF2B5EF4-FFF2-40B4-BE49-F238E27FC236}">
                <a16:creationId xmlns:a16="http://schemas.microsoft.com/office/drawing/2014/main" id="{73A5758A-0A1E-7AFC-B4C5-37B267739FF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943" y="5861676"/>
            <a:ext cx="662940" cy="438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61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9F1FF-0898-D1BC-618D-E8DD228F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C7494-B13A-6B58-B815-5DBE0F2C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08" y="154813"/>
            <a:ext cx="9989762" cy="750160"/>
          </a:xfrm>
        </p:spPr>
        <p:txBody>
          <a:bodyPr>
            <a:noAutofit/>
          </a:bodyPr>
          <a:lstStyle/>
          <a:p>
            <a:pPr algn="ctr">
              <a:defRPr sz="2128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hr-HR" sz="2800" b="1" dirty="0">
                <a:solidFill>
                  <a:srgbClr val="002060"/>
                </a:solidFill>
                <a:latin typeface="Calibri Light highlight"/>
              </a:rPr>
              <a:t>Status provedbe 2021.-2027. (3)</a:t>
            </a:r>
            <a:endParaRPr lang="hr-HR" sz="2800" b="1" dirty="0">
              <a:solidFill>
                <a:srgbClr val="002060"/>
              </a:solidFill>
              <a:latin typeface="Calibri Light highligh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BC86B-7A18-E64D-B8D3-564F529F8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84A3F7-280B-AB6C-46E8-245D58EDC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8B82697-0391-0FAF-B78B-88CB3A5FB0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00595"/>
              </p:ext>
            </p:extLst>
          </p:nvPr>
        </p:nvGraphicFramePr>
        <p:xfrm>
          <a:off x="304308" y="715224"/>
          <a:ext cx="10659439" cy="5196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47986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C3815-9F2E-FA4C-5EF7-E8C807AA3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2F2C6-49E7-3890-2267-AED678AA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25444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UP BJELOVAR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B5FDDD-0EE4-AADC-2417-9EDD0EBE8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8486A5-B774-D9AF-26F4-9CB594EA7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EF9DA9-2D1A-4CB0-8B24-7BA80595B7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568370"/>
              </p:ext>
            </p:extLst>
          </p:nvPr>
        </p:nvGraphicFramePr>
        <p:xfrm>
          <a:off x="746759" y="1358020"/>
          <a:ext cx="10099291" cy="449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608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1DF7C-F1F0-CD6E-5FB8-633941251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768D6-19DC-9D4A-C51F-D9CF421B8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25444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UP BJELOVAR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539DBF6-808D-E3D7-79D4-571D7B9328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884082"/>
              </p:ext>
            </p:extLst>
          </p:nvPr>
        </p:nvGraphicFramePr>
        <p:xfrm>
          <a:off x="838200" y="1213867"/>
          <a:ext cx="10424160" cy="472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658362E-F080-CBEC-30E4-5D0AD59378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B67642-E284-3DE5-A7E1-C933FFCE3C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831B8F8-5917-527E-6F23-92AF26FF6618}"/>
              </a:ext>
            </a:extLst>
          </p:cNvPr>
          <p:cNvSpPr/>
          <p:nvPr/>
        </p:nvSpPr>
        <p:spPr>
          <a:xfrm>
            <a:off x="10307691" y="2894298"/>
            <a:ext cx="1515872" cy="13597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zaposleni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3/3</a:t>
            </a:r>
          </a:p>
        </p:txBody>
      </p:sp>
    </p:spTree>
    <p:extLst>
      <p:ext uri="{BB962C8B-B14F-4D97-AF65-F5344CB8AC3E}">
        <p14:creationId xmlns:p14="http://schemas.microsoft.com/office/powerpoint/2010/main" val="3103666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892B1-75D2-F532-1CA1-CD17ABE70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E48B-AD8B-B184-B0B8-25ADAD8E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25444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UP ČAKOVEC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4A7EE-578D-3C55-8F14-18517F4AC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" y="6130113"/>
            <a:ext cx="7449958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C1A159-B111-8838-6629-997053FE0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326" y="0"/>
            <a:ext cx="1561674" cy="1561674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29FF3FB-2C51-46A1-A499-3B220DF83B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886904"/>
              </p:ext>
            </p:extLst>
          </p:nvPr>
        </p:nvGraphicFramePr>
        <p:xfrm>
          <a:off x="746759" y="1276539"/>
          <a:ext cx="10108345" cy="485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5818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12983</TotalTime>
  <Words>3191</Words>
  <Application>Microsoft Office PowerPoint</Application>
  <PresentationFormat>Widescreen</PresentationFormat>
  <Paragraphs>453</Paragraphs>
  <Slides>51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Aptos</vt:lpstr>
      <vt:lpstr>Aptos Display</vt:lpstr>
      <vt:lpstr>Arial</vt:lpstr>
      <vt:lpstr>Calibri</vt:lpstr>
      <vt:lpstr>Calibri Light</vt:lpstr>
      <vt:lpstr>Calibri Light highlight</vt:lpstr>
      <vt:lpstr>Times New Roman</vt:lpstr>
      <vt:lpstr>Office Theme</vt:lpstr>
      <vt:lpstr>1_Office Theme</vt:lpstr>
      <vt:lpstr>PowerPoint Presentation</vt:lpstr>
      <vt:lpstr>PowerPoint Presentation</vt:lpstr>
      <vt:lpstr>1. Izmjene Sporazuma o provedbi ITU mehanizma</vt:lpstr>
      <vt:lpstr>Status provedbe 2021.-2027.</vt:lpstr>
      <vt:lpstr>Status provedbe 2021.-2027. (2)</vt:lpstr>
      <vt:lpstr>Status provedbe 2021.-2027. (3)</vt:lpstr>
      <vt:lpstr>UP BJELOVAR</vt:lpstr>
      <vt:lpstr>UP BJELOVAR</vt:lpstr>
      <vt:lpstr>UP ČAKOVEC</vt:lpstr>
      <vt:lpstr>UP ČAKOVEC</vt:lpstr>
      <vt:lpstr>UP DUBROVNIK</vt:lpstr>
      <vt:lpstr>UP DUBROVNIK</vt:lpstr>
      <vt:lpstr>UP GOSPIĆ</vt:lpstr>
      <vt:lpstr>UP GOSPIĆ</vt:lpstr>
      <vt:lpstr>UP KARLOVAC</vt:lpstr>
      <vt:lpstr>UP KARLOVAC</vt:lpstr>
      <vt:lpstr>UP KOPRIVNICA</vt:lpstr>
      <vt:lpstr>UP KOPRIVNICA</vt:lpstr>
      <vt:lpstr>UP KRAPINA</vt:lpstr>
      <vt:lpstr>UP KRAPINA</vt:lpstr>
      <vt:lpstr>UA OSIJEK</vt:lpstr>
      <vt:lpstr>UA OSIJEK</vt:lpstr>
      <vt:lpstr>UP PAZIN</vt:lpstr>
      <vt:lpstr>UP PAZIN </vt:lpstr>
      <vt:lpstr>UP POŽEGA</vt:lpstr>
      <vt:lpstr>UP POŽEGA</vt:lpstr>
      <vt:lpstr>UP PULA</vt:lpstr>
      <vt:lpstr>UP PULA</vt:lpstr>
      <vt:lpstr>UA RIJEKA</vt:lpstr>
      <vt:lpstr>UA RIJEKA</vt:lpstr>
      <vt:lpstr>UP SISAK</vt:lpstr>
      <vt:lpstr>UP SISAK</vt:lpstr>
      <vt:lpstr>UP SLAVONSKI BROD</vt:lpstr>
      <vt:lpstr>UP SLAVONSKI BROD</vt:lpstr>
      <vt:lpstr>UA SPLIT</vt:lpstr>
      <vt:lpstr>UA SPLIT</vt:lpstr>
      <vt:lpstr>UP ŠIBENIK</vt:lpstr>
      <vt:lpstr>UP ŠIBENIK</vt:lpstr>
      <vt:lpstr>UP VARAŽDIN</vt:lpstr>
      <vt:lpstr>UP VARAŽDIN</vt:lpstr>
      <vt:lpstr>UP VINKOVCI</vt:lpstr>
      <vt:lpstr>UP VINKOVCI</vt:lpstr>
      <vt:lpstr>UP VIROVITICA</vt:lpstr>
      <vt:lpstr>UP VIROVITICA</vt:lpstr>
      <vt:lpstr>UP VUKOVAR</vt:lpstr>
      <vt:lpstr>UP VUKOVAR</vt:lpstr>
      <vt:lpstr>UP ZADAR</vt:lpstr>
      <vt:lpstr>UP ZADAR</vt:lpstr>
      <vt:lpstr>UA ZAGREB</vt:lpstr>
      <vt:lpstr>UA ZAGREB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POZIV  za utvrđivanje ispunjenosti preduvjeta za provedbu ITU mehanizma u financijskom razdoblju 2021. – 2027.</dc:title>
  <dc:creator>Jasna Uršić</dc:creator>
  <cp:lastModifiedBy>Darija Magaš</cp:lastModifiedBy>
  <cp:revision>829</cp:revision>
  <cp:lastPrinted>2025-12-17T07:59:55Z</cp:lastPrinted>
  <dcterms:created xsi:type="dcterms:W3CDTF">2022-02-15T09:59:05Z</dcterms:created>
  <dcterms:modified xsi:type="dcterms:W3CDTF">2025-12-17T08:43:07Z</dcterms:modified>
</cp:coreProperties>
</file>